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20" r:id="rId2"/>
    <p:sldId id="422" r:id="rId3"/>
    <p:sldId id="428" r:id="rId4"/>
    <p:sldId id="429" r:id="rId5"/>
    <p:sldId id="430" r:id="rId6"/>
    <p:sldId id="256" r:id="rId7"/>
    <p:sldId id="431" r:id="rId8"/>
    <p:sldId id="424" r:id="rId9"/>
    <p:sldId id="465" r:id="rId10"/>
    <p:sldId id="476" r:id="rId11"/>
    <p:sldId id="440" r:id="rId12"/>
    <p:sldId id="441" r:id="rId13"/>
    <p:sldId id="477" r:id="rId14"/>
    <p:sldId id="478" r:id="rId15"/>
    <p:sldId id="443" r:id="rId16"/>
    <p:sldId id="439" r:id="rId17"/>
    <p:sldId id="435" r:id="rId18"/>
    <p:sldId id="436" r:id="rId19"/>
    <p:sldId id="437" r:id="rId20"/>
    <p:sldId id="438" r:id="rId21"/>
    <p:sldId id="474" r:id="rId22"/>
    <p:sldId id="475" r:id="rId23"/>
    <p:sldId id="434" r:id="rId24"/>
    <p:sldId id="433" r:id="rId25"/>
    <p:sldId id="455" r:id="rId26"/>
    <p:sldId id="451" r:id="rId27"/>
    <p:sldId id="452" r:id="rId28"/>
    <p:sldId id="453" r:id="rId29"/>
    <p:sldId id="454" r:id="rId30"/>
    <p:sldId id="425" r:id="rId31"/>
    <p:sldId id="445" r:id="rId32"/>
    <p:sldId id="444" r:id="rId33"/>
    <p:sldId id="446" r:id="rId34"/>
    <p:sldId id="423" r:id="rId35"/>
    <p:sldId id="473" r:id="rId36"/>
    <p:sldId id="458" r:id="rId37"/>
    <p:sldId id="457" r:id="rId38"/>
    <p:sldId id="456" r:id="rId39"/>
    <p:sldId id="460" r:id="rId40"/>
    <p:sldId id="464" r:id="rId41"/>
    <p:sldId id="466" r:id="rId42"/>
    <p:sldId id="468" r:id="rId43"/>
    <p:sldId id="469" r:id="rId44"/>
    <p:sldId id="471" r:id="rId45"/>
    <p:sldId id="472" r:id="rId46"/>
    <p:sldId id="427" r:id="rId47"/>
    <p:sldId id="449" r:id="rId48"/>
    <p:sldId id="448" r:id="rId49"/>
    <p:sldId id="447" r:id="rId50"/>
    <p:sldId id="426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CA4F4B-1B5E-453F-9F87-211320F08D80}" v="87" dt="2026-02-12T17:39:28.2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72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vigail Bass" userId="8f386a44cdf96ee6" providerId="LiveId" clId="{54DE4B53-D64F-4631-8554-F1D6937C151C}"/>
    <pc:docChg chg="undo custSel addSld delSld modSld sldOrd modMainMaster">
      <pc:chgData name="Avigail Bass" userId="8f386a44cdf96ee6" providerId="LiveId" clId="{54DE4B53-D64F-4631-8554-F1D6937C151C}" dt="2026-02-12T17:41:51.786" v="541" actId="1076"/>
      <pc:docMkLst>
        <pc:docMk/>
      </pc:docMkLst>
      <pc:sldChg chg="modTransition">
        <pc:chgData name="Avigail Bass" userId="8f386a44cdf96ee6" providerId="LiveId" clId="{54DE4B53-D64F-4631-8554-F1D6937C151C}" dt="2026-02-12T17:37:28.242" v="439"/>
        <pc:sldMkLst>
          <pc:docMk/>
          <pc:sldMk cId="1060458675" sldId="256"/>
        </pc:sldMkLst>
      </pc:sldChg>
      <pc:sldChg chg="addSp delSp modSp mod modTransition setBg">
        <pc:chgData name="Avigail Bass" userId="8f386a44cdf96ee6" providerId="LiveId" clId="{54DE4B53-D64F-4631-8554-F1D6937C151C}" dt="2026-02-12T17:39:38.140" v="460" actId="1076"/>
        <pc:sldMkLst>
          <pc:docMk/>
          <pc:sldMk cId="2874707671" sldId="420"/>
        </pc:sldMkLst>
        <pc:spChg chg="mod">
          <ac:chgData name="Avigail Bass" userId="8f386a44cdf96ee6" providerId="LiveId" clId="{54DE4B53-D64F-4631-8554-F1D6937C151C}" dt="2026-02-12T16:42:44.980" v="305" actId="1076"/>
          <ac:spMkLst>
            <pc:docMk/>
            <pc:sldMk cId="2874707671" sldId="420"/>
            <ac:spMk id="11" creationId="{811BC3C7-F9D9-2320-D2B8-6C2ED41D12BA}"/>
          </ac:spMkLst>
        </pc:spChg>
        <pc:spChg chg="add del">
          <ac:chgData name="Avigail Bass" userId="8f386a44cdf96ee6" providerId="LiveId" clId="{54DE4B53-D64F-4631-8554-F1D6937C151C}" dt="2026-02-12T16:42:03.355" v="293" actId="26606"/>
          <ac:spMkLst>
            <pc:docMk/>
            <pc:sldMk cId="2874707671" sldId="420"/>
            <ac:spMk id="13" creationId="{9CB95732-565A-4D2C-A3AB-CC460C0D3826}"/>
          </ac:spMkLst>
        </pc:spChg>
        <pc:spChg chg="add del">
          <ac:chgData name="Avigail Bass" userId="8f386a44cdf96ee6" providerId="LiveId" clId="{54DE4B53-D64F-4631-8554-F1D6937C151C}" dt="2026-02-12T16:42:03.355" v="293" actId="26606"/>
          <ac:spMkLst>
            <pc:docMk/>
            <pc:sldMk cId="2874707671" sldId="420"/>
            <ac:spMk id="14" creationId="{77F1AF47-AE98-4034-BD91-1976FA4D9C4C}"/>
          </ac:spMkLst>
        </pc:spChg>
        <pc:spChg chg="add del">
          <ac:chgData name="Avigail Bass" userId="8f386a44cdf96ee6" providerId="LiveId" clId="{54DE4B53-D64F-4631-8554-F1D6937C151C}" dt="2026-02-12T16:42:03.355" v="293" actId="26606"/>
          <ac:spMkLst>
            <pc:docMk/>
            <pc:sldMk cId="2874707671" sldId="420"/>
            <ac:spMk id="15" creationId="{45AE1D08-1ED1-4F59-B42F-4D8EA33DC8C6}"/>
          </ac:spMkLst>
        </pc:spChg>
        <pc:spChg chg="add del">
          <ac:chgData name="Avigail Bass" userId="8f386a44cdf96ee6" providerId="LiveId" clId="{54DE4B53-D64F-4631-8554-F1D6937C151C}" dt="2026-02-12T16:41:28.575" v="288" actId="26606"/>
          <ac:spMkLst>
            <pc:docMk/>
            <pc:sldMk cId="2874707671" sldId="420"/>
            <ac:spMk id="16" creationId="{2111B97A-2FB0-4625-8C2E-CDCB1AF683A2}"/>
          </ac:spMkLst>
        </pc:spChg>
        <pc:spChg chg="add del">
          <ac:chgData name="Avigail Bass" userId="8f386a44cdf96ee6" providerId="LiveId" clId="{54DE4B53-D64F-4631-8554-F1D6937C151C}" dt="2026-02-12T16:42:03.355" v="293" actId="26606"/>
          <ac:spMkLst>
            <pc:docMk/>
            <pc:sldMk cId="2874707671" sldId="420"/>
            <ac:spMk id="20" creationId="{8EC0EE2B-2029-48DD-893D-F528E651B07D}"/>
          </ac:spMkLst>
        </pc:spChg>
        <pc:spChg chg="add del">
          <ac:chgData name="Avigail Bass" userId="8f386a44cdf96ee6" providerId="LiveId" clId="{54DE4B53-D64F-4631-8554-F1D6937C151C}" dt="2026-02-12T16:41:28.575" v="288" actId="26606"/>
          <ac:spMkLst>
            <pc:docMk/>
            <pc:sldMk cId="2874707671" sldId="420"/>
            <ac:spMk id="22" creationId="{8ED94938-268E-4C0A-A08A-B3980C78BAEB}"/>
          </ac:spMkLst>
        </pc:spChg>
        <pc:spChg chg="add del">
          <ac:chgData name="Avigail Bass" userId="8f386a44cdf96ee6" providerId="LiveId" clId="{54DE4B53-D64F-4631-8554-F1D6937C151C}" dt="2026-02-12T16:42:03.355" v="293" actId="26606"/>
          <ac:spMkLst>
            <pc:docMk/>
            <pc:sldMk cId="2874707671" sldId="420"/>
            <ac:spMk id="24" creationId="{9A79B912-88EA-4640-BDEB-51B3B11A026A}"/>
          </ac:spMkLst>
        </pc:spChg>
        <pc:grpChg chg="add del">
          <ac:chgData name="Avigail Bass" userId="8f386a44cdf96ee6" providerId="LiveId" clId="{54DE4B53-D64F-4631-8554-F1D6937C151C}" dt="2026-02-12T16:41:28.575" v="288" actId="26606"/>
          <ac:grpSpMkLst>
            <pc:docMk/>
            <pc:sldMk cId="2874707671" sldId="420"/>
            <ac:grpSpMk id="18" creationId="{B83D307E-DF68-43F8-97CE-0AAE950A7129}"/>
          </ac:grpSpMkLst>
        </pc:grpChg>
        <pc:picChg chg="mod ord">
          <ac:chgData name="Avigail Bass" userId="8f386a44cdf96ee6" providerId="LiveId" clId="{54DE4B53-D64F-4631-8554-F1D6937C151C}" dt="2026-02-12T16:42:03.355" v="293" actId="26606"/>
          <ac:picMkLst>
            <pc:docMk/>
            <pc:sldMk cId="2874707671" sldId="420"/>
            <ac:picMk id="2" creationId="{611CC3E4-A3D9-0F4B-EB24-72CA3B9E6816}"/>
          </ac:picMkLst>
        </pc:picChg>
        <pc:picChg chg="mod ord">
          <ac:chgData name="Avigail Bass" userId="8f386a44cdf96ee6" providerId="LiveId" clId="{54DE4B53-D64F-4631-8554-F1D6937C151C}" dt="2026-02-12T16:42:30.654" v="302" actId="166"/>
          <ac:picMkLst>
            <pc:docMk/>
            <pc:sldMk cId="2874707671" sldId="420"/>
            <ac:picMk id="4" creationId="{23CE441F-4F58-C1C9-2D75-DC596BAE167C}"/>
          </ac:picMkLst>
        </pc:picChg>
        <pc:picChg chg="add del mod">
          <ac:chgData name="Avigail Bass" userId="8f386a44cdf96ee6" providerId="LiveId" clId="{54DE4B53-D64F-4631-8554-F1D6937C151C}" dt="2026-02-12T17:38:51.415" v="456" actId="478"/>
          <ac:picMkLst>
            <pc:docMk/>
            <pc:sldMk cId="2874707671" sldId="420"/>
            <ac:picMk id="5" creationId="{1576BEB1-3EF2-D707-6072-B340EC9A5F53}"/>
          </ac:picMkLst>
        </pc:picChg>
        <pc:picChg chg="add mod">
          <ac:chgData name="Avigail Bass" userId="8f386a44cdf96ee6" providerId="LiveId" clId="{54DE4B53-D64F-4631-8554-F1D6937C151C}" dt="2026-02-12T17:39:38.140" v="460" actId="1076"/>
          <ac:picMkLst>
            <pc:docMk/>
            <pc:sldMk cId="2874707671" sldId="420"/>
            <ac:picMk id="6" creationId="{63C72E49-6631-5E3D-28F4-A45C3D980654}"/>
          </ac:picMkLst>
        </pc:picChg>
        <pc:picChg chg="del">
          <ac:chgData name="Avigail Bass" userId="8f386a44cdf96ee6" providerId="LiveId" clId="{54DE4B53-D64F-4631-8554-F1D6937C151C}" dt="2026-02-12T16:41:06.302" v="285" actId="478"/>
          <ac:picMkLst>
            <pc:docMk/>
            <pc:sldMk cId="2874707671" sldId="420"/>
            <ac:picMk id="8" creationId="{AFFE50A1-AA26-E40D-24EF-9741D9801E05}"/>
          </ac:picMkLst>
        </pc:picChg>
      </pc:sldChg>
      <pc:sldChg chg="modSp mod modTransition">
        <pc:chgData name="Avigail Bass" userId="8f386a44cdf96ee6" providerId="LiveId" clId="{54DE4B53-D64F-4631-8554-F1D6937C151C}" dt="2026-02-12T17:37:35.148" v="455" actId="20577"/>
        <pc:sldMkLst>
          <pc:docMk/>
          <pc:sldMk cId="2360776259" sldId="422"/>
        </pc:sldMkLst>
        <pc:spChg chg="mod">
          <ac:chgData name="Avigail Bass" userId="8f386a44cdf96ee6" providerId="LiveId" clId="{54DE4B53-D64F-4631-8554-F1D6937C151C}" dt="2026-02-12T17:37:35.148" v="455" actId="20577"/>
          <ac:spMkLst>
            <pc:docMk/>
            <pc:sldMk cId="2360776259" sldId="422"/>
            <ac:spMk id="12" creationId="{87662DBC-0C68-A7BA-5981-713DED6C825C}"/>
          </ac:spMkLst>
        </pc:spChg>
      </pc:sldChg>
      <pc:sldChg chg="del">
        <pc:chgData name="Avigail Bass" userId="8f386a44cdf96ee6" providerId="LiveId" clId="{54DE4B53-D64F-4631-8554-F1D6937C151C}" dt="2026-02-12T03:31:41.560" v="253" actId="2696"/>
        <pc:sldMkLst>
          <pc:docMk/>
          <pc:sldMk cId="3556052285" sldId="423"/>
        </pc:sldMkLst>
      </pc:sldChg>
      <pc:sldChg chg="modSp add mod modTransition">
        <pc:chgData name="Avigail Bass" userId="8f386a44cdf96ee6" providerId="LiveId" clId="{54DE4B53-D64F-4631-8554-F1D6937C151C}" dt="2026-02-12T17:40:55.954" v="492" actId="1076"/>
        <pc:sldMkLst>
          <pc:docMk/>
          <pc:sldMk cId="4083800096" sldId="423"/>
        </pc:sldMkLst>
        <pc:spChg chg="mod">
          <ac:chgData name="Avigail Bass" userId="8f386a44cdf96ee6" providerId="LiveId" clId="{54DE4B53-D64F-4631-8554-F1D6937C151C}" dt="2026-02-12T17:40:55.954" v="492" actId="1076"/>
          <ac:spMkLst>
            <pc:docMk/>
            <pc:sldMk cId="4083800096" sldId="423"/>
            <ac:spMk id="12" creationId="{AF7B0BDA-9E7C-F63F-CC5E-31BEBEFCBFE3}"/>
          </ac:spMkLst>
        </pc:spChg>
      </pc:sldChg>
      <pc:sldChg chg="del">
        <pc:chgData name="Avigail Bass" userId="8f386a44cdf96ee6" providerId="LiveId" clId="{54DE4B53-D64F-4631-8554-F1D6937C151C}" dt="2026-02-12T03:31:22.839" v="251" actId="2696"/>
        <pc:sldMkLst>
          <pc:docMk/>
          <pc:sldMk cId="831549766" sldId="424"/>
        </pc:sldMkLst>
      </pc:sldChg>
      <pc:sldChg chg="modSp add mod modTransition">
        <pc:chgData name="Avigail Bass" userId="8f386a44cdf96ee6" providerId="LiveId" clId="{54DE4B53-D64F-4631-8554-F1D6937C151C}" dt="2026-02-12T17:40:21.104" v="475" actId="1076"/>
        <pc:sldMkLst>
          <pc:docMk/>
          <pc:sldMk cId="1868314027" sldId="424"/>
        </pc:sldMkLst>
        <pc:spChg chg="mod">
          <ac:chgData name="Avigail Bass" userId="8f386a44cdf96ee6" providerId="LiveId" clId="{54DE4B53-D64F-4631-8554-F1D6937C151C}" dt="2026-02-12T17:40:21.104" v="475" actId="1076"/>
          <ac:spMkLst>
            <pc:docMk/>
            <pc:sldMk cId="1868314027" sldId="424"/>
            <ac:spMk id="12" creationId="{46682FBB-04A9-C895-8FBE-991F6FFC0F30}"/>
          </ac:spMkLst>
        </pc:spChg>
      </pc:sldChg>
      <pc:sldChg chg="ord modTransition">
        <pc:chgData name="Avigail Bass" userId="8f386a44cdf96ee6" providerId="LiveId" clId="{54DE4B53-D64F-4631-8554-F1D6937C151C}" dt="2026-02-12T17:37:28.242" v="439"/>
        <pc:sldMkLst>
          <pc:docMk/>
          <pc:sldMk cId="3864789262" sldId="425"/>
        </pc:sldMkLst>
      </pc:sldChg>
      <pc:sldChg chg="modTransition">
        <pc:chgData name="Avigail Bass" userId="8f386a44cdf96ee6" providerId="LiveId" clId="{54DE4B53-D64F-4631-8554-F1D6937C151C}" dt="2026-02-12T17:37:28.242" v="439"/>
        <pc:sldMkLst>
          <pc:docMk/>
          <pc:sldMk cId="2045165889" sldId="426"/>
        </pc:sldMkLst>
      </pc:sldChg>
      <pc:sldChg chg="modSp mod modTransition">
        <pc:chgData name="Avigail Bass" userId="8f386a44cdf96ee6" providerId="LiveId" clId="{54DE4B53-D64F-4631-8554-F1D6937C151C}" dt="2026-02-12T17:41:51.786" v="541" actId="1076"/>
        <pc:sldMkLst>
          <pc:docMk/>
          <pc:sldMk cId="864991027" sldId="427"/>
        </pc:sldMkLst>
        <pc:spChg chg="mod">
          <ac:chgData name="Avigail Bass" userId="8f386a44cdf96ee6" providerId="LiveId" clId="{54DE4B53-D64F-4631-8554-F1D6937C151C}" dt="2026-02-12T17:41:51.786" v="541" actId="1076"/>
          <ac:spMkLst>
            <pc:docMk/>
            <pc:sldMk cId="864991027" sldId="427"/>
            <ac:spMk id="12" creationId="{18AF7266-3C38-FD7B-8487-29F4797364DC}"/>
          </ac:spMkLst>
        </pc:spChg>
      </pc:sldChg>
      <pc:sldChg chg="modTransition">
        <pc:chgData name="Avigail Bass" userId="8f386a44cdf96ee6" providerId="LiveId" clId="{54DE4B53-D64F-4631-8554-F1D6937C151C}" dt="2026-02-12T17:37:28.242" v="439"/>
        <pc:sldMkLst>
          <pc:docMk/>
          <pc:sldMk cId="3485517381" sldId="428"/>
        </pc:sldMkLst>
      </pc:sldChg>
      <pc:sldChg chg="modTransition">
        <pc:chgData name="Avigail Bass" userId="8f386a44cdf96ee6" providerId="LiveId" clId="{54DE4B53-D64F-4631-8554-F1D6937C151C}" dt="2026-02-12T17:37:28.242" v="439"/>
        <pc:sldMkLst>
          <pc:docMk/>
          <pc:sldMk cId="3109067582" sldId="429"/>
        </pc:sldMkLst>
      </pc:sldChg>
      <pc:sldChg chg="modTransition">
        <pc:chgData name="Avigail Bass" userId="8f386a44cdf96ee6" providerId="LiveId" clId="{54DE4B53-D64F-4631-8554-F1D6937C151C}" dt="2026-02-12T17:37:28.242" v="439"/>
        <pc:sldMkLst>
          <pc:docMk/>
          <pc:sldMk cId="3906058515" sldId="430"/>
        </pc:sldMkLst>
      </pc:sldChg>
      <pc:sldChg chg="modTransition">
        <pc:chgData name="Avigail Bass" userId="8f386a44cdf96ee6" providerId="LiveId" clId="{54DE4B53-D64F-4631-8554-F1D6937C151C}" dt="2026-02-12T17:37:28.242" v="439"/>
        <pc:sldMkLst>
          <pc:docMk/>
          <pc:sldMk cId="1195344568" sldId="431"/>
        </pc:sldMkLst>
      </pc:sldChg>
      <pc:sldChg chg="add del">
        <pc:chgData name="Avigail Bass" userId="8f386a44cdf96ee6" providerId="LiveId" clId="{54DE4B53-D64F-4631-8554-F1D6937C151C}" dt="2026-02-12T16:44:25.830" v="321" actId="47"/>
        <pc:sldMkLst>
          <pc:docMk/>
          <pc:sldMk cId="81789548" sldId="432"/>
        </pc:sldMkLst>
      </pc:sldChg>
      <pc:sldChg chg="addSp delSp modSp new del mod">
        <pc:chgData name="Avigail Bass" userId="8f386a44cdf96ee6" providerId="LiveId" clId="{54DE4B53-D64F-4631-8554-F1D6937C151C}" dt="2026-02-12T03:31:22.839" v="251" actId="2696"/>
        <pc:sldMkLst>
          <pc:docMk/>
          <pc:sldMk cId="2309969262" sldId="432"/>
        </pc:sldMkLst>
        <pc:spChg chg="del">
          <ac:chgData name="Avigail Bass" userId="8f386a44cdf96ee6" providerId="LiveId" clId="{54DE4B53-D64F-4631-8554-F1D6937C151C}" dt="2026-02-12T03:14:29.703" v="7" actId="931"/>
          <ac:spMkLst>
            <pc:docMk/>
            <pc:sldMk cId="2309969262" sldId="432"/>
            <ac:spMk id="3" creationId="{CC657D07-0308-44A4-AB79-FE700641A36D}"/>
          </ac:spMkLst>
        </pc:spChg>
        <pc:spChg chg="add mod">
          <ac:chgData name="Avigail Bass" userId="8f386a44cdf96ee6" providerId="LiveId" clId="{54DE4B53-D64F-4631-8554-F1D6937C151C}" dt="2026-02-12T03:14:33.742" v="8" actId="21"/>
          <ac:spMkLst>
            <pc:docMk/>
            <pc:sldMk cId="2309969262" sldId="432"/>
            <ac:spMk id="29" creationId="{B294DC9E-B6D0-F3BE-C9CD-85FFB23ACD79}"/>
          </ac:spMkLst>
        </pc:spChg>
        <pc:picChg chg="add del mod">
          <ac:chgData name="Avigail Bass" userId="8f386a44cdf96ee6" providerId="LiveId" clId="{54DE4B53-D64F-4631-8554-F1D6937C151C}" dt="2026-02-12T03:14:33.742" v="8" actId="21"/>
          <ac:picMkLst>
            <pc:docMk/>
            <pc:sldMk cId="2309969262" sldId="432"/>
            <ac:picMk id="5" creationId="{1832D0CD-89AF-0D2D-F4EF-4F4E5508E03A}"/>
          </ac:picMkLst>
        </pc:picChg>
        <pc:picChg chg="add del mod">
          <ac:chgData name="Avigail Bass" userId="8f386a44cdf96ee6" providerId="LiveId" clId="{54DE4B53-D64F-4631-8554-F1D6937C151C}" dt="2026-02-12T03:14:33.742" v="8" actId="21"/>
          <ac:picMkLst>
            <pc:docMk/>
            <pc:sldMk cId="2309969262" sldId="432"/>
            <ac:picMk id="7" creationId="{3FA15D01-3EDB-1725-3D4F-B2B1636E7624}"/>
          </ac:picMkLst>
        </pc:picChg>
        <pc:picChg chg="add del mod">
          <ac:chgData name="Avigail Bass" userId="8f386a44cdf96ee6" providerId="LiveId" clId="{54DE4B53-D64F-4631-8554-F1D6937C151C}" dt="2026-02-12T03:14:33.742" v="8" actId="21"/>
          <ac:picMkLst>
            <pc:docMk/>
            <pc:sldMk cId="2309969262" sldId="432"/>
            <ac:picMk id="11" creationId="{A8A5515D-E9A2-2B67-9D71-6557BB9F4898}"/>
          </ac:picMkLst>
        </pc:picChg>
        <pc:picChg chg="add del mod">
          <ac:chgData name="Avigail Bass" userId="8f386a44cdf96ee6" providerId="LiveId" clId="{54DE4B53-D64F-4631-8554-F1D6937C151C}" dt="2026-02-12T03:14:33.742" v="8" actId="21"/>
          <ac:picMkLst>
            <pc:docMk/>
            <pc:sldMk cId="2309969262" sldId="432"/>
            <ac:picMk id="15" creationId="{BF618C6B-EF9D-5569-6661-3EB0759394DA}"/>
          </ac:picMkLst>
        </pc:picChg>
        <pc:picChg chg="add del mod">
          <ac:chgData name="Avigail Bass" userId="8f386a44cdf96ee6" providerId="LiveId" clId="{54DE4B53-D64F-4631-8554-F1D6937C151C}" dt="2026-02-12T03:14:33.742" v="8" actId="21"/>
          <ac:picMkLst>
            <pc:docMk/>
            <pc:sldMk cId="2309969262" sldId="432"/>
            <ac:picMk id="17" creationId="{DDFA5E7E-E5C2-49EB-CB1A-E1A018611B33}"/>
          </ac:picMkLst>
        </pc:picChg>
        <pc:picChg chg="add del mod">
          <ac:chgData name="Avigail Bass" userId="8f386a44cdf96ee6" providerId="LiveId" clId="{54DE4B53-D64F-4631-8554-F1D6937C151C}" dt="2026-02-12T03:14:33.742" v="8" actId="21"/>
          <ac:picMkLst>
            <pc:docMk/>
            <pc:sldMk cId="2309969262" sldId="432"/>
            <ac:picMk id="19" creationId="{CBC6C382-DC3F-97E2-8270-F20B1231C84A}"/>
          </ac:picMkLst>
        </pc:picChg>
        <pc:picChg chg="add del mod">
          <ac:chgData name="Avigail Bass" userId="8f386a44cdf96ee6" providerId="LiveId" clId="{54DE4B53-D64F-4631-8554-F1D6937C151C}" dt="2026-02-12T03:14:33.742" v="8" actId="21"/>
          <ac:picMkLst>
            <pc:docMk/>
            <pc:sldMk cId="2309969262" sldId="432"/>
            <ac:picMk id="21" creationId="{970BAA4E-E4BE-60E6-269F-2940DAA83288}"/>
          </ac:picMkLst>
        </pc:picChg>
        <pc:picChg chg="add del mod">
          <ac:chgData name="Avigail Bass" userId="8f386a44cdf96ee6" providerId="LiveId" clId="{54DE4B53-D64F-4631-8554-F1D6937C151C}" dt="2026-02-12T03:14:33.742" v="8" actId="21"/>
          <ac:picMkLst>
            <pc:docMk/>
            <pc:sldMk cId="2309969262" sldId="432"/>
            <ac:picMk id="25" creationId="{DFBF17AE-352E-5E8C-3432-51ADF80E3C73}"/>
          </ac:picMkLst>
        </pc:picChg>
        <pc:picChg chg="add del mod">
          <ac:chgData name="Avigail Bass" userId="8f386a44cdf96ee6" providerId="LiveId" clId="{54DE4B53-D64F-4631-8554-F1D6937C151C}" dt="2026-02-12T03:14:33.742" v="8" actId="21"/>
          <ac:picMkLst>
            <pc:docMk/>
            <pc:sldMk cId="2309969262" sldId="432"/>
            <ac:picMk id="27" creationId="{CEDF8CE8-40F5-F9CB-06BB-B3E4ABAB4098}"/>
          </ac:picMkLst>
        </pc:picChg>
        <pc:picChg chg="mod">
          <ac:chgData name="Avigail Bass" userId="8f386a44cdf96ee6" providerId="LiveId" clId="{54DE4B53-D64F-4631-8554-F1D6937C151C}" dt="2026-02-12T03:16:29.578" v="43" actId="14100"/>
          <ac:picMkLst>
            <pc:docMk/>
            <pc:sldMk cId="2309969262" sldId="432"/>
            <ac:picMk id="30" creationId="{2FD5E89C-05F6-9301-D813-A7BB2C18B235}"/>
          </ac:picMkLst>
        </pc:picChg>
        <pc:picChg chg="add del mod">
          <ac:chgData name="Avigail Bass" userId="8f386a44cdf96ee6" providerId="LiveId" clId="{54DE4B53-D64F-4631-8554-F1D6937C151C}" dt="2026-02-12T03:16:18.313" v="40" actId="21"/>
          <ac:picMkLst>
            <pc:docMk/>
            <pc:sldMk cId="2309969262" sldId="432"/>
            <ac:picMk id="31" creationId="{3CD291E5-948F-003A-BC1A-88EB949791B0}"/>
          </ac:picMkLst>
        </pc:picChg>
        <pc:picChg chg="add del mod">
          <ac:chgData name="Avigail Bass" userId="8f386a44cdf96ee6" providerId="LiveId" clId="{54DE4B53-D64F-4631-8554-F1D6937C151C}" dt="2026-02-12T03:16:12.256" v="38" actId="21"/>
          <ac:picMkLst>
            <pc:docMk/>
            <pc:sldMk cId="2309969262" sldId="432"/>
            <ac:picMk id="32" creationId="{D4FB5436-1FF4-E039-689D-ECC0AA4B3435}"/>
          </ac:picMkLst>
        </pc:picChg>
        <pc:picChg chg="add del mod">
          <ac:chgData name="Avigail Bass" userId="8f386a44cdf96ee6" providerId="LiveId" clId="{54DE4B53-D64F-4631-8554-F1D6937C151C}" dt="2026-02-12T03:16:07.293" v="36" actId="21"/>
          <ac:picMkLst>
            <pc:docMk/>
            <pc:sldMk cId="2309969262" sldId="432"/>
            <ac:picMk id="33" creationId="{9AB22C04-91D3-6DF4-1A9C-AD36681D80AA}"/>
          </ac:picMkLst>
        </pc:picChg>
        <pc:picChg chg="add del mod">
          <ac:chgData name="Avigail Bass" userId="8f386a44cdf96ee6" providerId="LiveId" clId="{54DE4B53-D64F-4631-8554-F1D6937C151C}" dt="2026-02-12T03:15:53.279" v="33" actId="21"/>
          <ac:picMkLst>
            <pc:docMk/>
            <pc:sldMk cId="2309969262" sldId="432"/>
            <ac:picMk id="34" creationId="{B81FA2D2-946B-725A-BACD-767E273D8DE3}"/>
          </ac:picMkLst>
        </pc:picChg>
        <pc:picChg chg="add del mod">
          <ac:chgData name="Avigail Bass" userId="8f386a44cdf96ee6" providerId="LiveId" clId="{54DE4B53-D64F-4631-8554-F1D6937C151C}" dt="2026-02-12T03:15:48.190" v="31" actId="21"/>
          <ac:picMkLst>
            <pc:docMk/>
            <pc:sldMk cId="2309969262" sldId="432"/>
            <ac:picMk id="35" creationId="{544A6A96-5D55-4E92-8AF1-2076D10C5480}"/>
          </ac:picMkLst>
        </pc:picChg>
        <pc:picChg chg="add del mod">
          <ac:chgData name="Avigail Bass" userId="8f386a44cdf96ee6" providerId="LiveId" clId="{54DE4B53-D64F-4631-8554-F1D6937C151C}" dt="2026-02-12T03:15:30.896" v="24" actId="21"/>
          <ac:picMkLst>
            <pc:docMk/>
            <pc:sldMk cId="2309969262" sldId="432"/>
            <ac:picMk id="36" creationId="{A2989D3A-EAF4-7007-15F7-2D374F41EA8F}"/>
          </ac:picMkLst>
        </pc:picChg>
        <pc:picChg chg="add del mod">
          <ac:chgData name="Avigail Bass" userId="8f386a44cdf96ee6" providerId="LiveId" clId="{54DE4B53-D64F-4631-8554-F1D6937C151C}" dt="2026-02-12T03:15:22.127" v="22" actId="21"/>
          <ac:picMkLst>
            <pc:docMk/>
            <pc:sldMk cId="2309969262" sldId="432"/>
            <ac:picMk id="37" creationId="{D19BA7DE-2847-0459-C650-52FB397424DB}"/>
          </ac:picMkLst>
        </pc:picChg>
        <pc:picChg chg="add del mod">
          <ac:chgData name="Avigail Bass" userId="8f386a44cdf96ee6" providerId="LiveId" clId="{54DE4B53-D64F-4631-8554-F1D6937C151C}" dt="2026-02-12T03:15:16.112" v="19" actId="21"/>
          <ac:picMkLst>
            <pc:docMk/>
            <pc:sldMk cId="2309969262" sldId="432"/>
            <ac:picMk id="38" creationId="{A1224D53-ADFA-2756-3727-8DEEDD2D6D60}"/>
          </ac:picMkLst>
        </pc:picChg>
        <pc:picChg chg="del">
          <ac:chgData name="Avigail Bass" userId="8f386a44cdf96ee6" providerId="LiveId" clId="{54DE4B53-D64F-4631-8554-F1D6937C151C}" dt="2026-02-12T03:15:04.350" v="17" actId="21"/>
          <ac:picMkLst>
            <pc:docMk/>
            <pc:sldMk cId="2309969262" sldId="432"/>
            <ac:picMk id="39" creationId="{4415E38C-ED3A-E108-544F-E19E2809B20F}"/>
          </ac:picMkLst>
        </pc:picChg>
        <pc:picChg chg="add del mod">
          <ac:chgData name="Avigail Bass" userId="8f386a44cdf96ee6" providerId="LiveId" clId="{54DE4B53-D64F-4631-8554-F1D6937C151C}" dt="2026-02-12T03:14:54.268" v="14" actId="21"/>
          <ac:picMkLst>
            <pc:docMk/>
            <pc:sldMk cId="2309969262" sldId="432"/>
            <ac:picMk id="40" creationId="{A5ADA5D5-78D3-C09B-D869-68C6ABD0D827}"/>
          </ac:picMkLst>
        </pc:picChg>
        <pc:picChg chg="add del mod">
          <ac:chgData name="Avigail Bass" userId="8f386a44cdf96ee6" providerId="LiveId" clId="{54DE4B53-D64F-4631-8554-F1D6937C151C}" dt="2026-02-12T03:14:49.633" v="12" actId="21"/>
          <ac:picMkLst>
            <pc:docMk/>
            <pc:sldMk cId="2309969262" sldId="432"/>
            <ac:picMk id="41" creationId="{BA0DAC1A-F4AC-CDE2-BE53-81E6D7822B73}"/>
          </ac:picMkLst>
        </pc:picChg>
      </pc:sldChg>
      <pc:sldChg chg="addSp modSp add del mod ord">
        <pc:chgData name="Avigail Bass" userId="8f386a44cdf96ee6" providerId="LiveId" clId="{54DE4B53-D64F-4631-8554-F1D6937C151C}" dt="2026-02-12T03:31:22.839" v="251" actId="2696"/>
        <pc:sldMkLst>
          <pc:docMk/>
          <pc:sldMk cId="2958778303" sldId="433"/>
        </pc:sldMkLst>
        <pc:picChg chg="add mod">
          <ac:chgData name="Avigail Bass" userId="8f386a44cdf96ee6" providerId="LiveId" clId="{54DE4B53-D64F-4631-8554-F1D6937C151C}" dt="2026-02-12T03:16:52.578" v="49" actId="1076"/>
          <ac:picMkLst>
            <pc:docMk/>
            <pc:sldMk cId="2958778303" sldId="433"/>
            <ac:picMk id="41" creationId="{BA0DAC1A-F4AC-CDE2-BE53-81E6D7822B73}"/>
          </ac:picMkLst>
        </pc:picChg>
      </pc:sldChg>
      <pc:sldChg chg="add modTransition">
        <pc:chgData name="Avigail Bass" userId="8f386a44cdf96ee6" providerId="LiveId" clId="{54DE4B53-D64F-4631-8554-F1D6937C151C}" dt="2026-02-12T17:37:28.242" v="439"/>
        <pc:sldMkLst>
          <pc:docMk/>
          <pc:sldMk cId="4238637799" sldId="433"/>
        </pc:sldMkLst>
      </pc:sldChg>
      <pc:sldChg chg="add ord modTransition">
        <pc:chgData name="Avigail Bass" userId="8f386a44cdf96ee6" providerId="LiveId" clId="{54DE4B53-D64F-4631-8554-F1D6937C151C}" dt="2026-02-12T17:37:28.242" v="439"/>
        <pc:sldMkLst>
          <pc:docMk/>
          <pc:sldMk cId="961929287" sldId="434"/>
        </pc:sldMkLst>
      </pc:sldChg>
      <pc:sldChg chg="addSp modSp add del mod">
        <pc:chgData name="Avigail Bass" userId="8f386a44cdf96ee6" providerId="LiveId" clId="{54DE4B53-D64F-4631-8554-F1D6937C151C}" dt="2026-02-12T03:31:22.839" v="251" actId="2696"/>
        <pc:sldMkLst>
          <pc:docMk/>
          <pc:sldMk cId="2910058118" sldId="434"/>
        </pc:sldMkLst>
        <pc:picChg chg="add mod">
          <ac:chgData name="Avigail Bass" userId="8f386a44cdf96ee6" providerId="LiveId" clId="{54DE4B53-D64F-4631-8554-F1D6937C151C}" dt="2026-02-12T03:17:00.522" v="50" actId="1076"/>
          <ac:picMkLst>
            <pc:docMk/>
            <pc:sldMk cId="2910058118" sldId="434"/>
            <ac:picMk id="40" creationId="{A5ADA5D5-78D3-C09B-D869-68C6ABD0D827}"/>
          </ac:picMkLst>
        </pc:picChg>
      </pc:sldChg>
      <pc:sldChg chg="addSp delSp modSp add del mod">
        <pc:chgData name="Avigail Bass" userId="8f386a44cdf96ee6" providerId="LiveId" clId="{54DE4B53-D64F-4631-8554-F1D6937C151C}" dt="2026-02-12T03:31:22.839" v="251" actId="2696"/>
        <pc:sldMkLst>
          <pc:docMk/>
          <pc:sldMk cId="107492371" sldId="435"/>
        </pc:sldMkLst>
        <pc:picChg chg="add del mod">
          <ac:chgData name="Avigail Bass" userId="8f386a44cdf96ee6" providerId="LiveId" clId="{54DE4B53-D64F-4631-8554-F1D6937C151C}" dt="2026-02-12T03:15:18.255" v="20" actId="478"/>
          <ac:picMkLst>
            <pc:docMk/>
            <pc:sldMk cId="107492371" sldId="435"/>
            <ac:picMk id="4" creationId="{013A3196-A1E2-FB76-DB1B-843CCBCBD648}"/>
          </ac:picMkLst>
        </pc:picChg>
        <pc:picChg chg="add mod">
          <ac:chgData name="Avigail Bass" userId="8f386a44cdf96ee6" providerId="LiveId" clId="{54DE4B53-D64F-4631-8554-F1D6937C151C}" dt="2026-02-12T03:14:38.003" v="10"/>
          <ac:picMkLst>
            <pc:docMk/>
            <pc:sldMk cId="107492371" sldId="435"/>
            <ac:picMk id="5" creationId="{1832D0CD-89AF-0D2D-F4EF-4F4E5508E03A}"/>
          </ac:picMkLst>
        </pc:picChg>
        <pc:picChg chg="add mod">
          <ac:chgData name="Avigail Bass" userId="8f386a44cdf96ee6" providerId="LiveId" clId="{54DE4B53-D64F-4631-8554-F1D6937C151C}" dt="2026-02-12T03:14:35.732" v="9"/>
          <ac:picMkLst>
            <pc:docMk/>
            <pc:sldMk cId="107492371" sldId="435"/>
            <ac:picMk id="9" creationId="{021B3A2A-F236-EFDB-8DAA-C126D9098851}"/>
          </ac:picMkLst>
        </pc:picChg>
        <pc:picChg chg="add mod">
          <ac:chgData name="Avigail Bass" userId="8f386a44cdf96ee6" providerId="LiveId" clId="{54DE4B53-D64F-4631-8554-F1D6937C151C}" dt="2026-02-12T03:14:35.732" v="9"/>
          <ac:picMkLst>
            <pc:docMk/>
            <pc:sldMk cId="107492371" sldId="435"/>
            <ac:picMk id="11" creationId="{A8A5515D-E9A2-2B67-9D71-6557BB9F4898}"/>
          </ac:picMkLst>
        </pc:picChg>
        <pc:picChg chg="add mod">
          <ac:chgData name="Avigail Bass" userId="8f386a44cdf96ee6" providerId="LiveId" clId="{54DE4B53-D64F-4631-8554-F1D6937C151C}" dt="2026-02-12T03:14:35.732" v="9"/>
          <ac:picMkLst>
            <pc:docMk/>
            <pc:sldMk cId="107492371" sldId="435"/>
            <ac:picMk id="13" creationId="{22A4633E-5CAF-AF35-85F0-7E85940E140E}"/>
          </ac:picMkLst>
        </pc:picChg>
        <pc:picChg chg="add mod">
          <ac:chgData name="Avigail Bass" userId="8f386a44cdf96ee6" providerId="LiveId" clId="{54DE4B53-D64F-4631-8554-F1D6937C151C}" dt="2026-02-12T03:14:35.732" v="9"/>
          <ac:picMkLst>
            <pc:docMk/>
            <pc:sldMk cId="107492371" sldId="435"/>
            <ac:picMk id="15" creationId="{BF618C6B-EF9D-5569-6661-3EB0759394DA}"/>
          </ac:picMkLst>
        </pc:picChg>
        <pc:picChg chg="add mod">
          <ac:chgData name="Avigail Bass" userId="8f386a44cdf96ee6" providerId="LiveId" clId="{54DE4B53-D64F-4631-8554-F1D6937C151C}" dt="2026-02-12T03:14:35.732" v="9"/>
          <ac:picMkLst>
            <pc:docMk/>
            <pc:sldMk cId="107492371" sldId="435"/>
            <ac:picMk id="17" creationId="{DDFA5E7E-E5C2-49EB-CB1A-E1A018611B33}"/>
          </ac:picMkLst>
        </pc:picChg>
        <pc:picChg chg="add mod">
          <ac:chgData name="Avigail Bass" userId="8f386a44cdf96ee6" providerId="LiveId" clId="{54DE4B53-D64F-4631-8554-F1D6937C151C}" dt="2026-02-12T03:14:35.732" v="9"/>
          <ac:picMkLst>
            <pc:docMk/>
            <pc:sldMk cId="107492371" sldId="435"/>
            <ac:picMk id="19" creationId="{CBC6C382-DC3F-97E2-8270-F20B1231C84A}"/>
          </ac:picMkLst>
        </pc:picChg>
        <pc:picChg chg="add mod">
          <ac:chgData name="Avigail Bass" userId="8f386a44cdf96ee6" providerId="LiveId" clId="{54DE4B53-D64F-4631-8554-F1D6937C151C}" dt="2026-02-12T03:14:35.732" v="9"/>
          <ac:picMkLst>
            <pc:docMk/>
            <pc:sldMk cId="107492371" sldId="435"/>
            <ac:picMk id="21" creationId="{970BAA4E-E4BE-60E6-269F-2940DAA83288}"/>
          </ac:picMkLst>
        </pc:picChg>
        <pc:picChg chg="add mod">
          <ac:chgData name="Avigail Bass" userId="8f386a44cdf96ee6" providerId="LiveId" clId="{54DE4B53-D64F-4631-8554-F1D6937C151C}" dt="2026-02-12T03:14:35.732" v="9"/>
          <ac:picMkLst>
            <pc:docMk/>
            <pc:sldMk cId="107492371" sldId="435"/>
            <ac:picMk id="23" creationId="{A5BE48A3-7327-0007-1A73-69201104F366}"/>
          </ac:picMkLst>
        </pc:picChg>
        <pc:picChg chg="add mod">
          <ac:chgData name="Avigail Bass" userId="8f386a44cdf96ee6" providerId="LiveId" clId="{54DE4B53-D64F-4631-8554-F1D6937C151C}" dt="2026-02-12T03:14:35.732" v="9"/>
          <ac:picMkLst>
            <pc:docMk/>
            <pc:sldMk cId="107492371" sldId="435"/>
            <ac:picMk id="25" creationId="{DFBF17AE-352E-5E8C-3432-51ADF80E3C73}"/>
          </ac:picMkLst>
        </pc:picChg>
        <pc:picChg chg="add mod">
          <ac:chgData name="Avigail Bass" userId="8f386a44cdf96ee6" providerId="LiveId" clId="{54DE4B53-D64F-4631-8554-F1D6937C151C}" dt="2026-02-12T03:17:06.155" v="51" actId="1076"/>
          <ac:picMkLst>
            <pc:docMk/>
            <pc:sldMk cId="107492371" sldId="435"/>
            <ac:picMk id="38" creationId="{A1224D53-ADFA-2756-3727-8DEEDD2D6D60}"/>
          </ac:picMkLst>
        </pc:picChg>
      </pc:sldChg>
      <pc:sldChg chg="add modTransition">
        <pc:chgData name="Avigail Bass" userId="8f386a44cdf96ee6" providerId="LiveId" clId="{54DE4B53-D64F-4631-8554-F1D6937C151C}" dt="2026-02-12T17:37:28.242" v="439"/>
        <pc:sldMkLst>
          <pc:docMk/>
          <pc:sldMk cId="134265685" sldId="435"/>
        </pc:sldMkLst>
      </pc:sldChg>
      <pc:sldChg chg="add modTransition">
        <pc:chgData name="Avigail Bass" userId="8f386a44cdf96ee6" providerId="LiveId" clId="{54DE4B53-D64F-4631-8554-F1D6937C151C}" dt="2026-02-12T17:37:28.242" v="439"/>
        <pc:sldMkLst>
          <pc:docMk/>
          <pc:sldMk cId="848106877" sldId="436"/>
        </pc:sldMkLst>
      </pc:sldChg>
      <pc:sldChg chg="addSp modSp add del mod">
        <pc:chgData name="Avigail Bass" userId="8f386a44cdf96ee6" providerId="LiveId" clId="{54DE4B53-D64F-4631-8554-F1D6937C151C}" dt="2026-02-12T03:31:22.839" v="251" actId="2696"/>
        <pc:sldMkLst>
          <pc:docMk/>
          <pc:sldMk cId="3595996666" sldId="436"/>
        </pc:sldMkLst>
        <pc:picChg chg="add mod">
          <ac:chgData name="Avigail Bass" userId="8f386a44cdf96ee6" providerId="LiveId" clId="{54DE4B53-D64F-4631-8554-F1D6937C151C}" dt="2026-02-12T03:17:09.213" v="52" actId="1076"/>
          <ac:picMkLst>
            <pc:docMk/>
            <pc:sldMk cId="3595996666" sldId="436"/>
            <ac:picMk id="39" creationId="{4415E38C-ED3A-E108-544F-E19E2809B20F}"/>
          </ac:picMkLst>
        </pc:picChg>
      </pc:sldChg>
      <pc:sldChg chg="add modTransition">
        <pc:chgData name="Avigail Bass" userId="8f386a44cdf96ee6" providerId="LiveId" clId="{54DE4B53-D64F-4631-8554-F1D6937C151C}" dt="2026-02-12T17:37:28.242" v="439"/>
        <pc:sldMkLst>
          <pc:docMk/>
          <pc:sldMk cId="2886289195" sldId="437"/>
        </pc:sldMkLst>
      </pc:sldChg>
      <pc:sldChg chg="addSp modSp add del mod">
        <pc:chgData name="Avigail Bass" userId="8f386a44cdf96ee6" providerId="LiveId" clId="{54DE4B53-D64F-4631-8554-F1D6937C151C}" dt="2026-02-12T03:31:22.839" v="251" actId="2696"/>
        <pc:sldMkLst>
          <pc:docMk/>
          <pc:sldMk cId="3513067023" sldId="437"/>
        </pc:sldMkLst>
        <pc:picChg chg="add mod">
          <ac:chgData name="Avigail Bass" userId="8f386a44cdf96ee6" providerId="LiveId" clId="{54DE4B53-D64F-4631-8554-F1D6937C151C}" dt="2026-02-12T03:17:12.531" v="53" actId="1076"/>
          <ac:picMkLst>
            <pc:docMk/>
            <pc:sldMk cId="3513067023" sldId="437"/>
            <ac:picMk id="37" creationId="{D19BA7DE-2847-0459-C650-52FB397424DB}"/>
          </ac:picMkLst>
        </pc:picChg>
      </pc:sldChg>
      <pc:sldChg chg="add modTransition">
        <pc:chgData name="Avigail Bass" userId="8f386a44cdf96ee6" providerId="LiveId" clId="{54DE4B53-D64F-4631-8554-F1D6937C151C}" dt="2026-02-12T17:37:28.242" v="439"/>
        <pc:sldMkLst>
          <pc:docMk/>
          <pc:sldMk cId="1468169733" sldId="438"/>
        </pc:sldMkLst>
      </pc:sldChg>
      <pc:sldChg chg="addSp modSp add del mod">
        <pc:chgData name="Avigail Bass" userId="8f386a44cdf96ee6" providerId="LiveId" clId="{54DE4B53-D64F-4631-8554-F1D6937C151C}" dt="2026-02-12T03:31:22.839" v="251" actId="2696"/>
        <pc:sldMkLst>
          <pc:docMk/>
          <pc:sldMk cId="2994913225" sldId="438"/>
        </pc:sldMkLst>
        <pc:picChg chg="add mod">
          <ac:chgData name="Avigail Bass" userId="8f386a44cdf96ee6" providerId="LiveId" clId="{54DE4B53-D64F-4631-8554-F1D6937C151C}" dt="2026-02-12T03:17:15.604" v="54" actId="1076"/>
          <ac:picMkLst>
            <pc:docMk/>
            <pc:sldMk cId="2994913225" sldId="438"/>
            <ac:picMk id="36" creationId="{A2989D3A-EAF4-7007-15F7-2D374F41EA8F}"/>
          </ac:picMkLst>
        </pc:picChg>
      </pc:sldChg>
      <pc:sldChg chg="addSp modSp new del mod">
        <pc:chgData name="Avigail Bass" userId="8f386a44cdf96ee6" providerId="LiveId" clId="{54DE4B53-D64F-4631-8554-F1D6937C151C}" dt="2026-02-12T03:31:22.839" v="251" actId="2696"/>
        <pc:sldMkLst>
          <pc:docMk/>
          <pc:sldMk cId="864155461" sldId="439"/>
        </pc:sldMkLst>
        <pc:picChg chg="add mod">
          <ac:chgData name="Avigail Bass" userId="8f386a44cdf96ee6" providerId="LiveId" clId="{54DE4B53-D64F-4631-8554-F1D6937C151C}" dt="2026-02-12T03:16:33.118" v="44" actId="1076"/>
          <ac:picMkLst>
            <pc:docMk/>
            <pc:sldMk cId="864155461" sldId="439"/>
            <ac:picMk id="35" creationId="{544A6A96-5D55-4E92-8AF1-2076D10C5480}"/>
          </ac:picMkLst>
        </pc:picChg>
      </pc:sldChg>
      <pc:sldChg chg="add modTransition">
        <pc:chgData name="Avigail Bass" userId="8f386a44cdf96ee6" providerId="LiveId" clId="{54DE4B53-D64F-4631-8554-F1D6937C151C}" dt="2026-02-12T17:37:28.242" v="439"/>
        <pc:sldMkLst>
          <pc:docMk/>
          <pc:sldMk cId="2898336810" sldId="439"/>
        </pc:sldMkLst>
      </pc:sldChg>
      <pc:sldChg chg="add modTransition">
        <pc:chgData name="Avigail Bass" userId="8f386a44cdf96ee6" providerId="LiveId" clId="{54DE4B53-D64F-4631-8554-F1D6937C151C}" dt="2026-02-12T17:37:28.242" v="439"/>
        <pc:sldMkLst>
          <pc:docMk/>
          <pc:sldMk cId="14934603" sldId="440"/>
        </pc:sldMkLst>
      </pc:sldChg>
      <pc:sldChg chg="addSp modSp add del mod ord">
        <pc:chgData name="Avigail Bass" userId="8f386a44cdf96ee6" providerId="LiveId" clId="{54DE4B53-D64F-4631-8554-F1D6937C151C}" dt="2026-02-12T03:31:22.839" v="251" actId="2696"/>
        <pc:sldMkLst>
          <pc:docMk/>
          <pc:sldMk cId="143792795" sldId="440"/>
        </pc:sldMkLst>
        <pc:picChg chg="add mod">
          <ac:chgData name="Avigail Bass" userId="8f386a44cdf96ee6" providerId="LiveId" clId="{54DE4B53-D64F-4631-8554-F1D6937C151C}" dt="2026-02-12T03:16:38.839" v="45" actId="1076"/>
          <ac:picMkLst>
            <pc:docMk/>
            <pc:sldMk cId="143792795" sldId="440"/>
            <ac:picMk id="4" creationId="{A24E58E1-36EB-D0C1-49B6-97F7EDE426E7}"/>
          </ac:picMkLst>
        </pc:picChg>
        <pc:picChg chg="add mod">
          <ac:chgData name="Avigail Bass" userId="8f386a44cdf96ee6" providerId="LiveId" clId="{54DE4B53-D64F-4631-8554-F1D6937C151C}" dt="2026-02-12T03:15:54.581" v="34"/>
          <ac:picMkLst>
            <pc:docMk/>
            <pc:sldMk cId="143792795" sldId="440"/>
            <ac:picMk id="34" creationId="{B81FA2D2-946B-725A-BACD-767E273D8DE3}"/>
          </ac:picMkLst>
        </pc:picChg>
      </pc:sldChg>
      <pc:sldChg chg="add modTransition">
        <pc:chgData name="Avigail Bass" userId="8f386a44cdf96ee6" providerId="LiveId" clId="{54DE4B53-D64F-4631-8554-F1D6937C151C}" dt="2026-02-12T17:37:28.242" v="439"/>
        <pc:sldMkLst>
          <pc:docMk/>
          <pc:sldMk cId="2032093666" sldId="441"/>
        </pc:sldMkLst>
      </pc:sldChg>
      <pc:sldChg chg="addSp modSp add del mod ord">
        <pc:chgData name="Avigail Bass" userId="8f386a44cdf96ee6" providerId="LiveId" clId="{54DE4B53-D64F-4631-8554-F1D6937C151C}" dt="2026-02-12T03:31:22.839" v="251" actId="2696"/>
        <pc:sldMkLst>
          <pc:docMk/>
          <pc:sldMk cId="3860146791" sldId="441"/>
        </pc:sldMkLst>
        <pc:picChg chg="add mod">
          <ac:chgData name="Avigail Bass" userId="8f386a44cdf96ee6" providerId="LiveId" clId="{54DE4B53-D64F-4631-8554-F1D6937C151C}" dt="2026-02-12T03:16:42.682" v="46" actId="1076"/>
          <ac:picMkLst>
            <pc:docMk/>
            <pc:sldMk cId="3860146791" sldId="441"/>
            <ac:picMk id="33" creationId="{9AB22C04-91D3-6DF4-1A9C-AD36681D80AA}"/>
          </ac:picMkLst>
        </pc:picChg>
      </pc:sldChg>
      <pc:sldChg chg="add del">
        <pc:chgData name="Avigail Bass" userId="8f386a44cdf96ee6" providerId="LiveId" clId="{54DE4B53-D64F-4631-8554-F1D6937C151C}" dt="2026-02-12T17:27:57.318" v="419" actId="47"/>
        <pc:sldMkLst>
          <pc:docMk/>
          <pc:sldMk cId="124270872" sldId="442"/>
        </pc:sldMkLst>
      </pc:sldChg>
      <pc:sldChg chg="addSp modSp add del mod ord">
        <pc:chgData name="Avigail Bass" userId="8f386a44cdf96ee6" providerId="LiveId" clId="{54DE4B53-D64F-4631-8554-F1D6937C151C}" dt="2026-02-12T03:31:22.839" v="251" actId="2696"/>
        <pc:sldMkLst>
          <pc:docMk/>
          <pc:sldMk cId="3568765414" sldId="442"/>
        </pc:sldMkLst>
        <pc:picChg chg="add mod">
          <ac:chgData name="Avigail Bass" userId="8f386a44cdf96ee6" providerId="LiveId" clId="{54DE4B53-D64F-4631-8554-F1D6937C151C}" dt="2026-02-12T03:16:45.041" v="47" actId="1076"/>
          <ac:picMkLst>
            <pc:docMk/>
            <pc:sldMk cId="3568765414" sldId="442"/>
            <ac:picMk id="32" creationId="{D4FB5436-1FF4-E039-689D-ECC0AA4B3435}"/>
          </ac:picMkLst>
        </pc:picChg>
      </pc:sldChg>
      <pc:sldChg chg="add modTransition">
        <pc:chgData name="Avigail Bass" userId="8f386a44cdf96ee6" providerId="LiveId" clId="{54DE4B53-D64F-4631-8554-F1D6937C151C}" dt="2026-02-12T17:37:28.242" v="439"/>
        <pc:sldMkLst>
          <pc:docMk/>
          <pc:sldMk cId="1181100426" sldId="443"/>
        </pc:sldMkLst>
      </pc:sldChg>
      <pc:sldChg chg="addSp modSp add del mod ord">
        <pc:chgData name="Avigail Bass" userId="8f386a44cdf96ee6" providerId="LiveId" clId="{54DE4B53-D64F-4631-8554-F1D6937C151C}" dt="2026-02-12T03:31:22.839" v="251" actId="2696"/>
        <pc:sldMkLst>
          <pc:docMk/>
          <pc:sldMk cId="1859426019" sldId="443"/>
        </pc:sldMkLst>
        <pc:picChg chg="add mod">
          <ac:chgData name="Avigail Bass" userId="8f386a44cdf96ee6" providerId="LiveId" clId="{54DE4B53-D64F-4631-8554-F1D6937C151C}" dt="2026-02-12T03:16:48.167" v="48" actId="1076"/>
          <ac:picMkLst>
            <pc:docMk/>
            <pc:sldMk cId="1859426019" sldId="443"/>
            <ac:picMk id="31" creationId="{3CD291E5-948F-003A-BC1A-88EB949791B0}"/>
          </ac:picMkLst>
        </pc:picChg>
      </pc:sldChg>
      <pc:sldChg chg="addSp delSp modSp new mod ord modTransition">
        <pc:chgData name="Avigail Bass" userId="8f386a44cdf96ee6" providerId="LiveId" clId="{54DE4B53-D64F-4631-8554-F1D6937C151C}" dt="2026-02-12T17:37:28.242" v="439"/>
        <pc:sldMkLst>
          <pc:docMk/>
          <pc:sldMk cId="2288816333" sldId="444"/>
        </pc:sldMkLst>
        <pc:spChg chg="del">
          <ac:chgData name="Avigail Bass" userId="8f386a44cdf96ee6" providerId="LiveId" clId="{54DE4B53-D64F-4631-8554-F1D6937C151C}" dt="2026-02-12T03:22:02.771" v="60" actId="931"/>
          <ac:spMkLst>
            <pc:docMk/>
            <pc:sldMk cId="2288816333" sldId="444"/>
            <ac:spMk id="3" creationId="{4DE1FBBD-EE1D-A9DE-2B0C-EC127667F142}"/>
          </ac:spMkLst>
        </pc:spChg>
        <pc:spChg chg="add mod">
          <ac:chgData name="Avigail Bass" userId="8f386a44cdf96ee6" providerId="LiveId" clId="{54DE4B53-D64F-4631-8554-F1D6937C151C}" dt="2026-02-12T03:22:06.436" v="61" actId="21"/>
          <ac:spMkLst>
            <pc:docMk/>
            <pc:sldMk cId="2288816333" sldId="444"/>
            <ac:spMk id="11" creationId="{987C5C33-49C7-AC72-A99B-7B9D1F07E42C}"/>
          </ac:spMkLst>
        </pc:spChg>
        <pc:picChg chg="add del mod">
          <ac:chgData name="Avigail Bass" userId="8f386a44cdf96ee6" providerId="LiveId" clId="{54DE4B53-D64F-4631-8554-F1D6937C151C}" dt="2026-02-12T03:22:06.436" v="61" actId="21"/>
          <ac:picMkLst>
            <pc:docMk/>
            <pc:sldMk cId="2288816333" sldId="444"/>
            <ac:picMk id="5" creationId="{30AE16AC-2D65-32FA-466B-6CDE98551A36}"/>
          </ac:picMkLst>
        </pc:picChg>
        <pc:picChg chg="add del mod">
          <ac:chgData name="Avigail Bass" userId="8f386a44cdf96ee6" providerId="LiveId" clId="{54DE4B53-D64F-4631-8554-F1D6937C151C}" dt="2026-02-12T03:22:06.436" v="61" actId="21"/>
          <ac:picMkLst>
            <pc:docMk/>
            <pc:sldMk cId="2288816333" sldId="444"/>
            <ac:picMk id="7" creationId="{A9C07D3C-97E0-799F-43FA-601E00F8F62E}"/>
          </ac:picMkLst>
        </pc:picChg>
        <pc:picChg chg="add del mod">
          <ac:chgData name="Avigail Bass" userId="8f386a44cdf96ee6" providerId="LiveId" clId="{54DE4B53-D64F-4631-8554-F1D6937C151C}" dt="2026-02-12T03:22:06.436" v="61" actId="21"/>
          <ac:picMkLst>
            <pc:docMk/>
            <pc:sldMk cId="2288816333" sldId="444"/>
            <ac:picMk id="9" creationId="{981E7374-032D-00D2-E950-17BC57BFA5E2}"/>
          </ac:picMkLst>
        </pc:picChg>
        <pc:picChg chg="add mod">
          <ac:chgData name="Avigail Bass" userId="8f386a44cdf96ee6" providerId="LiveId" clId="{54DE4B53-D64F-4631-8554-F1D6937C151C}" dt="2026-02-12T03:22:52.155" v="74" actId="1076"/>
          <ac:picMkLst>
            <pc:docMk/>
            <pc:sldMk cId="2288816333" sldId="444"/>
            <ac:picMk id="12" creationId="{30AE16AC-2D65-32FA-466B-6CDE98551A36}"/>
          </ac:picMkLst>
        </pc:picChg>
      </pc:sldChg>
      <pc:sldChg chg="addSp modSp add mod ord modTransition">
        <pc:chgData name="Avigail Bass" userId="8f386a44cdf96ee6" providerId="LiveId" clId="{54DE4B53-D64F-4631-8554-F1D6937C151C}" dt="2026-02-12T17:37:28.242" v="439"/>
        <pc:sldMkLst>
          <pc:docMk/>
          <pc:sldMk cId="3461152072" sldId="445"/>
        </pc:sldMkLst>
        <pc:picChg chg="add mod">
          <ac:chgData name="Avigail Bass" userId="8f386a44cdf96ee6" providerId="LiveId" clId="{54DE4B53-D64F-4631-8554-F1D6937C151C}" dt="2026-02-12T03:22:34.476" v="68" actId="1076"/>
          <ac:picMkLst>
            <pc:docMk/>
            <pc:sldMk cId="3461152072" sldId="445"/>
            <ac:picMk id="7" creationId="{A9C07D3C-97E0-799F-43FA-601E00F8F62E}"/>
          </ac:picMkLst>
        </pc:picChg>
      </pc:sldChg>
      <pc:sldChg chg="addSp modSp add mod ord modTransition">
        <pc:chgData name="Avigail Bass" userId="8f386a44cdf96ee6" providerId="LiveId" clId="{54DE4B53-D64F-4631-8554-F1D6937C151C}" dt="2026-02-12T17:37:28.242" v="439"/>
        <pc:sldMkLst>
          <pc:docMk/>
          <pc:sldMk cId="3672319682" sldId="446"/>
        </pc:sldMkLst>
        <pc:picChg chg="add mod">
          <ac:chgData name="Avigail Bass" userId="8f386a44cdf96ee6" providerId="LiveId" clId="{54DE4B53-D64F-4631-8554-F1D6937C151C}" dt="2026-02-12T03:22:22.915" v="65" actId="1076"/>
          <ac:picMkLst>
            <pc:docMk/>
            <pc:sldMk cId="3672319682" sldId="446"/>
            <ac:picMk id="9" creationId="{981E7374-032D-00D2-E950-17BC57BFA5E2}"/>
          </ac:picMkLst>
        </pc:picChg>
      </pc:sldChg>
      <pc:sldChg chg="addSp delSp modSp add del mod">
        <pc:chgData name="Avigail Bass" userId="8f386a44cdf96ee6" providerId="LiveId" clId="{54DE4B53-D64F-4631-8554-F1D6937C151C}" dt="2026-02-12T03:22:56.714" v="77" actId="47"/>
        <pc:sldMkLst>
          <pc:docMk/>
          <pc:sldMk cId="1430854769" sldId="447"/>
        </pc:sldMkLst>
        <pc:picChg chg="add del mod">
          <ac:chgData name="Avigail Bass" userId="8f386a44cdf96ee6" providerId="LiveId" clId="{54DE4B53-D64F-4631-8554-F1D6937C151C}" dt="2026-02-12T03:22:39.586" v="69" actId="21"/>
          <ac:picMkLst>
            <pc:docMk/>
            <pc:sldMk cId="1430854769" sldId="447"/>
            <ac:picMk id="5" creationId="{30AE16AC-2D65-32FA-466B-6CDE98551A36}"/>
          </ac:picMkLst>
        </pc:picChg>
        <pc:picChg chg="add del mod">
          <ac:chgData name="Avigail Bass" userId="8f386a44cdf96ee6" providerId="LiveId" clId="{54DE4B53-D64F-4631-8554-F1D6937C151C}" dt="2026-02-12T03:22:25.376" v="66" actId="21"/>
          <ac:picMkLst>
            <pc:docMk/>
            <pc:sldMk cId="1430854769" sldId="447"/>
            <ac:picMk id="7" creationId="{A9C07D3C-97E0-799F-43FA-601E00F8F62E}"/>
          </ac:picMkLst>
        </pc:picChg>
        <pc:picChg chg="add del mod">
          <ac:chgData name="Avigail Bass" userId="8f386a44cdf96ee6" providerId="LiveId" clId="{54DE4B53-D64F-4631-8554-F1D6937C151C}" dt="2026-02-12T03:22:17.697" v="63" actId="21"/>
          <ac:picMkLst>
            <pc:docMk/>
            <pc:sldMk cId="1430854769" sldId="447"/>
            <ac:picMk id="9" creationId="{981E7374-032D-00D2-E950-17BC57BFA5E2}"/>
          </ac:picMkLst>
        </pc:picChg>
      </pc:sldChg>
      <pc:sldChg chg="addSp delSp modSp new mod modTransition">
        <pc:chgData name="Avigail Bass" userId="8f386a44cdf96ee6" providerId="LiveId" clId="{54DE4B53-D64F-4631-8554-F1D6937C151C}" dt="2026-02-12T17:37:28.242" v="439"/>
        <pc:sldMkLst>
          <pc:docMk/>
          <pc:sldMk cId="2154376876" sldId="447"/>
        </pc:sldMkLst>
        <pc:spChg chg="del">
          <ac:chgData name="Avigail Bass" userId="8f386a44cdf96ee6" providerId="LiveId" clId="{54DE4B53-D64F-4631-8554-F1D6937C151C}" dt="2026-02-12T03:23:35.678" v="80" actId="931"/>
          <ac:spMkLst>
            <pc:docMk/>
            <pc:sldMk cId="2154376876" sldId="447"/>
            <ac:spMk id="3" creationId="{E43F800D-3826-1948-C359-2F4180858C9C}"/>
          </ac:spMkLst>
        </pc:spChg>
        <pc:picChg chg="add mod">
          <ac:chgData name="Avigail Bass" userId="8f386a44cdf96ee6" providerId="LiveId" clId="{54DE4B53-D64F-4631-8554-F1D6937C151C}" dt="2026-02-12T03:24:17.714" v="93" actId="1076"/>
          <ac:picMkLst>
            <pc:docMk/>
            <pc:sldMk cId="2154376876" sldId="447"/>
            <ac:picMk id="5" creationId="{389BB1F9-9D7F-778F-718F-DB2A5987CC69}"/>
          </ac:picMkLst>
        </pc:picChg>
        <pc:picChg chg="add del mod">
          <ac:chgData name="Avigail Bass" userId="8f386a44cdf96ee6" providerId="LiveId" clId="{54DE4B53-D64F-4631-8554-F1D6937C151C}" dt="2026-02-12T03:23:53.641" v="86" actId="21"/>
          <ac:picMkLst>
            <pc:docMk/>
            <pc:sldMk cId="2154376876" sldId="447"/>
            <ac:picMk id="7" creationId="{754C27E8-1EF9-A7A9-F0EF-2718FBA11B2A}"/>
          </ac:picMkLst>
        </pc:picChg>
        <pc:picChg chg="add del mod">
          <ac:chgData name="Avigail Bass" userId="8f386a44cdf96ee6" providerId="LiveId" clId="{54DE4B53-D64F-4631-8554-F1D6937C151C}" dt="2026-02-12T03:23:49.492" v="84" actId="21"/>
          <ac:picMkLst>
            <pc:docMk/>
            <pc:sldMk cId="2154376876" sldId="447"/>
            <ac:picMk id="9" creationId="{37168DD4-1AE8-B608-2F14-BAF78C0F0EC4}"/>
          </ac:picMkLst>
        </pc:picChg>
      </pc:sldChg>
      <pc:sldChg chg="addSp modSp new mod ord modTransition">
        <pc:chgData name="Avigail Bass" userId="8f386a44cdf96ee6" providerId="LiveId" clId="{54DE4B53-D64F-4631-8554-F1D6937C151C}" dt="2026-02-12T17:37:28.242" v="439"/>
        <pc:sldMkLst>
          <pc:docMk/>
          <pc:sldMk cId="2379621399" sldId="448"/>
        </pc:sldMkLst>
        <pc:picChg chg="add mod">
          <ac:chgData name="Avigail Bass" userId="8f386a44cdf96ee6" providerId="LiveId" clId="{54DE4B53-D64F-4631-8554-F1D6937C151C}" dt="2026-02-12T03:24:21.164" v="94" actId="1076"/>
          <ac:picMkLst>
            <pc:docMk/>
            <pc:sldMk cId="2379621399" sldId="448"/>
            <ac:picMk id="9" creationId="{37168DD4-1AE8-B608-2F14-BAF78C0F0EC4}"/>
          </ac:picMkLst>
        </pc:picChg>
      </pc:sldChg>
      <pc:sldChg chg="add del">
        <pc:chgData name="Avigail Bass" userId="8f386a44cdf96ee6" providerId="LiveId" clId="{54DE4B53-D64F-4631-8554-F1D6937C151C}" dt="2026-02-12T03:22:57.532" v="78" actId="47"/>
        <pc:sldMkLst>
          <pc:docMk/>
          <pc:sldMk cId="3849470373" sldId="448"/>
        </pc:sldMkLst>
      </pc:sldChg>
      <pc:sldChg chg="addSp modSp add mod ord modTransition">
        <pc:chgData name="Avigail Bass" userId="8f386a44cdf96ee6" providerId="LiveId" clId="{54DE4B53-D64F-4631-8554-F1D6937C151C}" dt="2026-02-12T17:37:28.242" v="439"/>
        <pc:sldMkLst>
          <pc:docMk/>
          <pc:sldMk cId="614875384" sldId="449"/>
        </pc:sldMkLst>
        <pc:picChg chg="add mod">
          <ac:chgData name="Avigail Bass" userId="8f386a44cdf96ee6" providerId="LiveId" clId="{54DE4B53-D64F-4631-8554-F1D6937C151C}" dt="2026-02-12T03:24:24.738" v="95" actId="1076"/>
          <ac:picMkLst>
            <pc:docMk/>
            <pc:sldMk cId="614875384" sldId="449"/>
            <ac:picMk id="7" creationId="{754C27E8-1EF9-A7A9-F0EF-2718FBA11B2A}"/>
          </ac:picMkLst>
        </pc:picChg>
      </pc:sldChg>
      <pc:sldChg chg="add del">
        <pc:chgData name="Avigail Bass" userId="8f386a44cdf96ee6" providerId="LiveId" clId="{54DE4B53-D64F-4631-8554-F1D6937C151C}" dt="2026-02-12T17:26:45.780" v="416" actId="47"/>
        <pc:sldMkLst>
          <pc:docMk/>
          <pc:sldMk cId="850392887" sldId="450"/>
        </pc:sldMkLst>
      </pc:sldChg>
      <pc:sldChg chg="addSp delSp modSp new del mod ord">
        <pc:chgData name="Avigail Bass" userId="8f386a44cdf96ee6" providerId="LiveId" clId="{54DE4B53-D64F-4631-8554-F1D6937C151C}" dt="2026-02-12T03:31:22.839" v="251" actId="2696"/>
        <pc:sldMkLst>
          <pc:docMk/>
          <pc:sldMk cId="2245501540" sldId="450"/>
        </pc:sldMkLst>
        <pc:spChg chg="del">
          <ac:chgData name="Avigail Bass" userId="8f386a44cdf96ee6" providerId="LiveId" clId="{54DE4B53-D64F-4631-8554-F1D6937C151C}" dt="2026-02-12T03:25:05.697" v="102" actId="931"/>
          <ac:spMkLst>
            <pc:docMk/>
            <pc:sldMk cId="2245501540" sldId="450"/>
            <ac:spMk id="3" creationId="{742F2A54-7DB0-BDB6-8799-338140B272ED}"/>
          </ac:spMkLst>
        </pc:spChg>
        <pc:picChg chg="add mod">
          <ac:chgData name="Avigail Bass" userId="8f386a44cdf96ee6" providerId="LiveId" clId="{54DE4B53-D64F-4631-8554-F1D6937C151C}" dt="2026-02-12T03:25:12.235" v="104" actId="14100"/>
          <ac:picMkLst>
            <pc:docMk/>
            <pc:sldMk cId="2245501540" sldId="450"/>
            <ac:picMk id="5" creationId="{9D4E963F-5DE5-9BAC-600F-EC361CCBB61A}"/>
          </ac:picMkLst>
        </pc:picChg>
      </pc:sldChg>
      <pc:sldChg chg="add del">
        <pc:chgData name="Avigail Bass" userId="8f386a44cdf96ee6" providerId="LiveId" clId="{54DE4B53-D64F-4631-8554-F1D6937C151C}" dt="2026-02-12T03:24:31.757" v="100" actId="47"/>
        <pc:sldMkLst>
          <pc:docMk/>
          <pc:sldMk cId="3758770575" sldId="450"/>
        </pc:sldMkLst>
      </pc:sldChg>
      <pc:sldChg chg="addSp delSp modSp new mod ord modTransition">
        <pc:chgData name="Avigail Bass" userId="8f386a44cdf96ee6" providerId="LiveId" clId="{54DE4B53-D64F-4631-8554-F1D6937C151C}" dt="2026-02-12T17:37:28.242" v="439"/>
        <pc:sldMkLst>
          <pc:docMk/>
          <pc:sldMk cId="4159174351" sldId="451"/>
        </pc:sldMkLst>
        <pc:spChg chg="del">
          <ac:chgData name="Avigail Bass" userId="8f386a44cdf96ee6" providerId="LiveId" clId="{54DE4B53-D64F-4631-8554-F1D6937C151C}" dt="2026-02-12T03:26:44.204" v="118" actId="931"/>
          <ac:spMkLst>
            <pc:docMk/>
            <pc:sldMk cId="4159174351" sldId="451"/>
            <ac:spMk id="3" creationId="{F63B6E1B-B9A2-C799-5D37-016C4E5AE1B0}"/>
          </ac:spMkLst>
        </pc:spChg>
        <pc:picChg chg="add mod">
          <ac:chgData name="Avigail Bass" userId="8f386a44cdf96ee6" providerId="LiveId" clId="{54DE4B53-D64F-4631-8554-F1D6937C151C}" dt="2026-02-12T03:26:44.204" v="118" actId="931"/>
          <ac:picMkLst>
            <pc:docMk/>
            <pc:sldMk cId="4159174351" sldId="451"/>
            <ac:picMk id="5" creationId="{CC40BC48-E5FE-ACAB-23D9-C7F54F918D2A}"/>
          </ac:picMkLst>
        </pc:picChg>
        <pc:picChg chg="add mod">
          <ac:chgData name="Avigail Bass" userId="8f386a44cdf96ee6" providerId="LiveId" clId="{54DE4B53-D64F-4631-8554-F1D6937C151C}" dt="2026-02-12T03:27:30.690" v="129" actId="1076"/>
          <ac:picMkLst>
            <pc:docMk/>
            <pc:sldMk cId="4159174351" sldId="451"/>
            <ac:picMk id="7" creationId="{1F98F6B9-285F-C2DA-A3E0-715E380894BA}"/>
          </ac:picMkLst>
        </pc:picChg>
        <pc:picChg chg="add del mod">
          <ac:chgData name="Avigail Bass" userId="8f386a44cdf96ee6" providerId="LiveId" clId="{54DE4B53-D64F-4631-8554-F1D6937C151C}" dt="2026-02-12T03:27:17.483" v="127" actId="21"/>
          <ac:picMkLst>
            <pc:docMk/>
            <pc:sldMk cId="4159174351" sldId="451"/>
            <ac:picMk id="9" creationId="{8B8D5724-A251-1F95-9D4C-6843B410EF9B}"/>
          </ac:picMkLst>
        </pc:picChg>
        <pc:picChg chg="add del mod">
          <ac:chgData name="Avigail Bass" userId="8f386a44cdf96ee6" providerId="LiveId" clId="{54DE4B53-D64F-4631-8554-F1D6937C151C}" dt="2026-02-12T03:27:03.671" v="123" actId="21"/>
          <ac:picMkLst>
            <pc:docMk/>
            <pc:sldMk cId="4159174351" sldId="451"/>
            <ac:picMk id="11" creationId="{0D1EF289-DA34-A290-07FB-B256CC7E3144}"/>
          </ac:picMkLst>
        </pc:picChg>
        <pc:picChg chg="add del mod">
          <ac:chgData name="Avigail Bass" userId="8f386a44cdf96ee6" providerId="LiveId" clId="{54DE4B53-D64F-4631-8554-F1D6937C151C}" dt="2026-02-12T03:26:59.430" v="121" actId="21"/>
          <ac:picMkLst>
            <pc:docMk/>
            <pc:sldMk cId="4159174351" sldId="451"/>
            <ac:picMk id="13" creationId="{2656D028-8FAB-C4D6-909B-DDCA3229F5B6}"/>
          </ac:picMkLst>
        </pc:picChg>
      </pc:sldChg>
      <pc:sldChg chg="addSp modSp new mod ord modTransition">
        <pc:chgData name="Avigail Bass" userId="8f386a44cdf96ee6" providerId="LiveId" clId="{54DE4B53-D64F-4631-8554-F1D6937C151C}" dt="2026-02-12T17:37:28.242" v="439"/>
        <pc:sldMkLst>
          <pc:docMk/>
          <pc:sldMk cId="1912767536" sldId="452"/>
        </pc:sldMkLst>
        <pc:picChg chg="add mod">
          <ac:chgData name="Avigail Bass" userId="8f386a44cdf96ee6" providerId="LiveId" clId="{54DE4B53-D64F-4631-8554-F1D6937C151C}" dt="2026-02-12T03:27:35.203" v="130" actId="1076"/>
          <ac:picMkLst>
            <pc:docMk/>
            <pc:sldMk cId="1912767536" sldId="452"/>
            <ac:picMk id="13" creationId="{2656D028-8FAB-C4D6-909B-DDCA3229F5B6}"/>
          </ac:picMkLst>
        </pc:picChg>
      </pc:sldChg>
      <pc:sldChg chg="addSp modSp new mod ord modTransition">
        <pc:chgData name="Avigail Bass" userId="8f386a44cdf96ee6" providerId="LiveId" clId="{54DE4B53-D64F-4631-8554-F1D6937C151C}" dt="2026-02-12T17:37:28.242" v="439"/>
        <pc:sldMkLst>
          <pc:docMk/>
          <pc:sldMk cId="2113861667" sldId="453"/>
        </pc:sldMkLst>
        <pc:picChg chg="add mod">
          <ac:chgData name="Avigail Bass" userId="8f386a44cdf96ee6" providerId="LiveId" clId="{54DE4B53-D64F-4631-8554-F1D6937C151C}" dt="2026-02-12T03:27:38.544" v="131" actId="1076"/>
          <ac:picMkLst>
            <pc:docMk/>
            <pc:sldMk cId="2113861667" sldId="453"/>
            <ac:picMk id="11" creationId="{0D1EF289-DA34-A290-07FB-B256CC7E3144}"/>
          </ac:picMkLst>
        </pc:picChg>
      </pc:sldChg>
      <pc:sldChg chg="addSp modSp new mod ord modTransition">
        <pc:chgData name="Avigail Bass" userId="8f386a44cdf96ee6" providerId="LiveId" clId="{54DE4B53-D64F-4631-8554-F1D6937C151C}" dt="2026-02-12T17:37:28.242" v="439"/>
        <pc:sldMkLst>
          <pc:docMk/>
          <pc:sldMk cId="2191761828" sldId="454"/>
        </pc:sldMkLst>
        <pc:picChg chg="add mod">
          <ac:chgData name="Avigail Bass" userId="8f386a44cdf96ee6" providerId="LiveId" clId="{54DE4B53-D64F-4631-8554-F1D6937C151C}" dt="2026-02-12T03:27:50.139" v="132" actId="1076"/>
          <ac:picMkLst>
            <pc:docMk/>
            <pc:sldMk cId="2191761828" sldId="454"/>
            <ac:picMk id="9" creationId="{8B8D5724-A251-1F95-9D4C-6843B410EF9B}"/>
          </ac:picMkLst>
        </pc:picChg>
      </pc:sldChg>
      <pc:sldChg chg="modSp add mod ord modTransition">
        <pc:chgData name="Avigail Bass" userId="8f386a44cdf96ee6" providerId="LiveId" clId="{54DE4B53-D64F-4631-8554-F1D6937C151C}" dt="2026-02-12T17:40:32.611" v="476" actId="20577"/>
        <pc:sldMkLst>
          <pc:docMk/>
          <pc:sldMk cId="249203234" sldId="455"/>
        </pc:sldMkLst>
        <pc:spChg chg="mod">
          <ac:chgData name="Avigail Bass" userId="8f386a44cdf96ee6" providerId="LiveId" clId="{54DE4B53-D64F-4631-8554-F1D6937C151C}" dt="2026-02-12T17:40:32.611" v="476" actId="20577"/>
          <ac:spMkLst>
            <pc:docMk/>
            <pc:sldMk cId="249203234" sldId="455"/>
            <ac:spMk id="12" creationId="{CA0AD4EB-2DD3-1FCA-5BF7-25A95770EDEE}"/>
          </ac:spMkLst>
        </pc:spChg>
      </pc:sldChg>
      <pc:sldChg chg="add del">
        <pc:chgData name="Avigail Bass" userId="8f386a44cdf96ee6" providerId="LiveId" clId="{54DE4B53-D64F-4631-8554-F1D6937C151C}" dt="2026-02-12T03:27:58.615" v="133" actId="47"/>
        <pc:sldMkLst>
          <pc:docMk/>
          <pc:sldMk cId="1566469933" sldId="455"/>
        </pc:sldMkLst>
      </pc:sldChg>
      <pc:sldChg chg="addSp delSp modSp new mod modTransition">
        <pc:chgData name="Avigail Bass" userId="8f386a44cdf96ee6" providerId="LiveId" clId="{54DE4B53-D64F-4631-8554-F1D6937C151C}" dt="2026-02-12T17:37:28.242" v="439"/>
        <pc:sldMkLst>
          <pc:docMk/>
          <pc:sldMk cId="2309666337" sldId="456"/>
        </pc:sldMkLst>
        <pc:spChg chg="del">
          <ac:chgData name="Avigail Bass" userId="8f386a44cdf96ee6" providerId="LiveId" clId="{54DE4B53-D64F-4631-8554-F1D6937C151C}" dt="2026-02-12T16:43:44.596" v="315" actId="931"/>
          <ac:spMkLst>
            <pc:docMk/>
            <pc:sldMk cId="2309666337" sldId="456"/>
            <ac:spMk id="3" creationId="{CE034851-80F5-BE7F-4432-00FB628711FC}"/>
          </ac:spMkLst>
        </pc:spChg>
        <pc:picChg chg="mod">
          <ac:chgData name="Avigail Bass" userId="8f386a44cdf96ee6" providerId="LiveId" clId="{54DE4B53-D64F-4631-8554-F1D6937C151C}" dt="2026-02-12T16:47:49.921" v="365" actId="1076"/>
          <ac:picMkLst>
            <pc:docMk/>
            <pc:sldMk cId="2309666337" sldId="456"/>
            <ac:picMk id="5" creationId="{199A415E-3E12-A89E-7B79-94096F0B008F}"/>
          </ac:picMkLst>
        </pc:picChg>
        <pc:picChg chg="add del mod">
          <ac:chgData name="Avigail Bass" userId="8f386a44cdf96ee6" providerId="LiveId" clId="{54DE4B53-D64F-4631-8554-F1D6937C151C}" dt="2026-02-12T16:47:26.468" v="361" actId="21"/>
          <ac:picMkLst>
            <pc:docMk/>
            <pc:sldMk cId="2309666337" sldId="456"/>
            <ac:picMk id="7" creationId="{3410A896-8B93-7B83-8505-A872D93EF08D}"/>
          </ac:picMkLst>
        </pc:picChg>
        <pc:picChg chg="add del mod">
          <ac:chgData name="Avigail Bass" userId="8f386a44cdf96ee6" providerId="LiveId" clId="{54DE4B53-D64F-4631-8554-F1D6937C151C}" dt="2026-02-12T16:47:06.433" v="357" actId="21"/>
          <ac:picMkLst>
            <pc:docMk/>
            <pc:sldMk cId="2309666337" sldId="456"/>
            <ac:picMk id="9" creationId="{544E9609-E3A2-52C1-922E-826A6BE3C952}"/>
          </ac:picMkLst>
        </pc:picChg>
        <pc:picChg chg="del">
          <ac:chgData name="Avigail Bass" userId="8f386a44cdf96ee6" providerId="LiveId" clId="{54DE4B53-D64F-4631-8554-F1D6937C151C}" dt="2026-02-12T16:46:58.382" v="355" actId="21"/>
          <ac:picMkLst>
            <pc:docMk/>
            <pc:sldMk cId="2309666337" sldId="456"/>
            <ac:picMk id="11" creationId="{D7340EC3-DF06-447F-C226-D4D1B485F869}"/>
          </ac:picMkLst>
        </pc:picChg>
        <pc:picChg chg="del">
          <ac:chgData name="Avigail Bass" userId="8f386a44cdf96ee6" providerId="LiveId" clId="{54DE4B53-D64F-4631-8554-F1D6937C151C}" dt="2026-02-12T16:46:49.751" v="353" actId="21"/>
          <ac:picMkLst>
            <pc:docMk/>
            <pc:sldMk cId="2309666337" sldId="456"/>
            <ac:picMk id="13" creationId="{974AD3D9-FDCD-61B2-145A-6B2EAA786B25}"/>
          </ac:picMkLst>
        </pc:picChg>
        <pc:picChg chg="del">
          <ac:chgData name="Avigail Bass" userId="8f386a44cdf96ee6" providerId="LiveId" clId="{54DE4B53-D64F-4631-8554-F1D6937C151C}" dt="2026-02-12T16:46:39.575" v="351" actId="21"/>
          <ac:picMkLst>
            <pc:docMk/>
            <pc:sldMk cId="2309666337" sldId="456"/>
            <ac:picMk id="15" creationId="{9C989B0E-FC04-CC9E-7A00-96404E8EBD74}"/>
          </ac:picMkLst>
        </pc:picChg>
        <pc:picChg chg="del">
          <ac:chgData name="Avigail Bass" userId="8f386a44cdf96ee6" providerId="LiveId" clId="{54DE4B53-D64F-4631-8554-F1D6937C151C}" dt="2026-02-12T16:46:32.164" v="349" actId="21"/>
          <ac:picMkLst>
            <pc:docMk/>
            <pc:sldMk cId="2309666337" sldId="456"/>
            <ac:picMk id="17" creationId="{8A130E49-9189-7D42-A9DD-F479DFC27FCC}"/>
          </ac:picMkLst>
        </pc:picChg>
        <pc:picChg chg="del">
          <ac:chgData name="Avigail Bass" userId="8f386a44cdf96ee6" providerId="LiveId" clId="{54DE4B53-D64F-4631-8554-F1D6937C151C}" dt="2026-02-12T16:46:23.428" v="347" actId="21"/>
          <ac:picMkLst>
            <pc:docMk/>
            <pc:sldMk cId="2309666337" sldId="456"/>
            <ac:picMk id="19" creationId="{51C84C72-4661-0D7E-9203-3E221D65B71D}"/>
          </ac:picMkLst>
        </pc:picChg>
        <pc:picChg chg="add del mod">
          <ac:chgData name="Avigail Bass" userId="8f386a44cdf96ee6" providerId="LiveId" clId="{54DE4B53-D64F-4631-8554-F1D6937C151C}" dt="2026-02-12T16:46:13.798" v="345" actId="21"/>
          <ac:picMkLst>
            <pc:docMk/>
            <pc:sldMk cId="2309666337" sldId="456"/>
            <ac:picMk id="21" creationId="{3C734535-C0C4-4248-7D08-C7C5B354D811}"/>
          </ac:picMkLst>
        </pc:picChg>
        <pc:picChg chg="add del mod">
          <ac:chgData name="Avigail Bass" userId="8f386a44cdf96ee6" providerId="LiveId" clId="{54DE4B53-D64F-4631-8554-F1D6937C151C}" dt="2026-02-12T16:45:55.875" v="336" actId="21"/>
          <ac:picMkLst>
            <pc:docMk/>
            <pc:sldMk cId="2309666337" sldId="456"/>
            <ac:picMk id="23" creationId="{095A533A-25D1-3341-A49B-6D504D54098D}"/>
          </ac:picMkLst>
        </pc:picChg>
        <pc:picChg chg="add del mod">
          <ac:chgData name="Avigail Bass" userId="8f386a44cdf96ee6" providerId="LiveId" clId="{54DE4B53-D64F-4631-8554-F1D6937C151C}" dt="2026-02-12T16:45:48.089" v="334" actId="21"/>
          <ac:picMkLst>
            <pc:docMk/>
            <pc:sldMk cId="2309666337" sldId="456"/>
            <ac:picMk id="25" creationId="{9373FB89-A80B-C96E-0E19-D7378AE7B744}"/>
          </ac:picMkLst>
        </pc:picChg>
        <pc:picChg chg="add del mod">
          <ac:chgData name="Avigail Bass" userId="8f386a44cdf96ee6" providerId="LiveId" clId="{54DE4B53-D64F-4631-8554-F1D6937C151C}" dt="2026-02-12T16:45:40.757" v="332" actId="21"/>
          <ac:picMkLst>
            <pc:docMk/>
            <pc:sldMk cId="2309666337" sldId="456"/>
            <ac:picMk id="27" creationId="{270320A3-4D49-5A9F-D76A-44C110586297}"/>
          </ac:picMkLst>
        </pc:picChg>
        <pc:picChg chg="add del mod">
          <ac:chgData name="Avigail Bass" userId="8f386a44cdf96ee6" providerId="LiveId" clId="{54DE4B53-D64F-4631-8554-F1D6937C151C}" dt="2026-02-12T16:45:33.494" v="330" actId="21"/>
          <ac:picMkLst>
            <pc:docMk/>
            <pc:sldMk cId="2309666337" sldId="456"/>
            <ac:picMk id="29" creationId="{81B38F7C-D144-8FCB-2235-78174C2529C9}"/>
          </ac:picMkLst>
        </pc:picChg>
        <pc:picChg chg="add del mod">
          <ac:chgData name="Avigail Bass" userId="8f386a44cdf96ee6" providerId="LiveId" clId="{54DE4B53-D64F-4631-8554-F1D6937C151C}" dt="2026-02-12T16:45:17.787" v="328" actId="21"/>
          <ac:picMkLst>
            <pc:docMk/>
            <pc:sldMk cId="2309666337" sldId="456"/>
            <ac:picMk id="31" creationId="{922A479E-9D90-DC48-1B66-F7DD87BC49F6}"/>
          </ac:picMkLst>
        </pc:picChg>
        <pc:picChg chg="add del mod">
          <ac:chgData name="Avigail Bass" userId="8f386a44cdf96ee6" providerId="LiveId" clId="{54DE4B53-D64F-4631-8554-F1D6937C151C}" dt="2026-02-12T16:45:08.682" v="326" actId="21"/>
          <ac:picMkLst>
            <pc:docMk/>
            <pc:sldMk cId="2309666337" sldId="456"/>
            <ac:picMk id="33" creationId="{B38FA219-5196-D8A4-CD6A-AF03508A75E2}"/>
          </ac:picMkLst>
        </pc:picChg>
        <pc:picChg chg="del">
          <ac:chgData name="Avigail Bass" userId="8f386a44cdf96ee6" providerId="LiveId" clId="{54DE4B53-D64F-4631-8554-F1D6937C151C}" dt="2026-02-12T16:44:58.839" v="324" actId="21"/>
          <ac:picMkLst>
            <pc:docMk/>
            <pc:sldMk cId="2309666337" sldId="456"/>
            <ac:picMk id="35" creationId="{9AC8A5E0-D86E-1E76-6F4F-BFD57A074C33}"/>
          </ac:picMkLst>
        </pc:picChg>
        <pc:picChg chg="del">
          <ac:chgData name="Avigail Bass" userId="8f386a44cdf96ee6" providerId="LiveId" clId="{54DE4B53-D64F-4631-8554-F1D6937C151C}" dt="2026-02-12T16:44:51.427" v="322" actId="21"/>
          <ac:picMkLst>
            <pc:docMk/>
            <pc:sldMk cId="2309666337" sldId="456"/>
            <ac:picMk id="37" creationId="{4C047570-7732-51DE-5948-757E9C8BC6BA}"/>
          </ac:picMkLst>
        </pc:picChg>
      </pc:sldChg>
      <pc:sldChg chg="addSp modSp new mod ord modTransition">
        <pc:chgData name="Avigail Bass" userId="8f386a44cdf96ee6" providerId="LiveId" clId="{54DE4B53-D64F-4631-8554-F1D6937C151C}" dt="2026-02-12T17:37:28.242" v="439"/>
        <pc:sldMkLst>
          <pc:docMk/>
          <pc:sldMk cId="2733886174" sldId="457"/>
        </pc:sldMkLst>
        <pc:picChg chg="add mod">
          <ac:chgData name="Avigail Bass" userId="8f386a44cdf96ee6" providerId="LiveId" clId="{54DE4B53-D64F-4631-8554-F1D6937C151C}" dt="2026-02-12T16:48:04.110" v="368" actId="1076"/>
          <ac:picMkLst>
            <pc:docMk/>
            <pc:sldMk cId="2733886174" sldId="457"/>
            <ac:picMk id="37" creationId="{4C047570-7732-51DE-5948-757E9C8BC6BA}"/>
          </ac:picMkLst>
        </pc:picChg>
      </pc:sldChg>
      <pc:sldChg chg="addSp modSp new mod ord modTransition">
        <pc:chgData name="Avigail Bass" userId="8f386a44cdf96ee6" providerId="LiveId" clId="{54DE4B53-D64F-4631-8554-F1D6937C151C}" dt="2026-02-12T17:37:28.242" v="439"/>
        <pc:sldMkLst>
          <pc:docMk/>
          <pc:sldMk cId="4179641963" sldId="458"/>
        </pc:sldMkLst>
        <pc:picChg chg="add mod">
          <ac:chgData name="Avigail Bass" userId="8f386a44cdf96ee6" providerId="LiveId" clId="{54DE4B53-D64F-4631-8554-F1D6937C151C}" dt="2026-02-12T16:48:09.639" v="369" actId="1076"/>
          <ac:picMkLst>
            <pc:docMk/>
            <pc:sldMk cId="4179641963" sldId="458"/>
            <ac:picMk id="35" creationId="{9AC8A5E0-D86E-1E76-6F4F-BFD57A074C33}"/>
          </ac:picMkLst>
        </pc:picChg>
      </pc:sldChg>
      <pc:sldChg chg="addSp modSp new del mod ord">
        <pc:chgData name="Avigail Bass" userId="8f386a44cdf96ee6" providerId="LiveId" clId="{54DE4B53-D64F-4631-8554-F1D6937C151C}" dt="2026-02-12T16:50:27.799" v="394" actId="47"/>
        <pc:sldMkLst>
          <pc:docMk/>
          <pc:sldMk cId="1508837364" sldId="459"/>
        </pc:sldMkLst>
        <pc:picChg chg="add mod">
          <ac:chgData name="Avigail Bass" userId="8f386a44cdf96ee6" providerId="LiveId" clId="{54DE4B53-D64F-4631-8554-F1D6937C151C}" dt="2026-02-12T16:48:14.278" v="370" actId="1076"/>
          <ac:picMkLst>
            <pc:docMk/>
            <pc:sldMk cId="1508837364" sldId="459"/>
            <ac:picMk id="33" creationId="{B38FA219-5196-D8A4-CD6A-AF03508A75E2}"/>
          </ac:picMkLst>
        </pc:picChg>
      </pc:sldChg>
      <pc:sldChg chg="addSp modSp new mod modTransition">
        <pc:chgData name="Avigail Bass" userId="8f386a44cdf96ee6" providerId="LiveId" clId="{54DE4B53-D64F-4631-8554-F1D6937C151C}" dt="2026-02-12T17:37:28.242" v="439"/>
        <pc:sldMkLst>
          <pc:docMk/>
          <pc:sldMk cId="2794925850" sldId="460"/>
        </pc:sldMkLst>
        <pc:picChg chg="add mod">
          <ac:chgData name="Avigail Bass" userId="8f386a44cdf96ee6" providerId="LiveId" clId="{54DE4B53-D64F-4631-8554-F1D6937C151C}" dt="2026-02-12T16:48:18.262" v="371" actId="1076"/>
          <ac:picMkLst>
            <pc:docMk/>
            <pc:sldMk cId="2794925850" sldId="460"/>
            <ac:picMk id="31" creationId="{922A479E-9D90-DC48-1B66-F7DD87BC49F6}"/>
          </ac:picMkLst>
        </pc:picChg>
      </pc:sldChg>
      <pc:sldChg chg="addSp modSp new del mod">
        <pc:chgData name="Avigail Bass" userId="8f386a44cdf96ee6" providerId="LiveId" clId="{54DE4B53-D64F-4631-8554-F1D6937C151C}" dt="2026-02-12T17:32:05.219" v="428" actId="47"/>
        <pc:sldMkLst>
          <pc:docMk/>
          <pc:sldMk cId="809923638" sldId="461"/>
        </pc:sldMkLst>
        <pc:picChg chg="add mod">
          <ac:chgData name="Avigail Bass" userId="8f386a44cdf96ee6" providerId="LiveId" clId="{54DE4B53-D64F-4631-8554-F1D6937C151C}" dt="2026-02-12T16:48:22.409" v="372" actId="1076"/>
          <ac:picMkLst>
            <pc:docMk/>
            <pc:sldMk cId="809923638" sldId="461"/>
            <ac:picMk id="29" creationId="{81B38F7C-D144-8FCB-2235-78174C2529C9}"/>
          </ac:picMkLst>
        </pc:picChg>
      </pc:sldChg>
      <pc:sldChg chg="addSp modSp new del mod">
        <pc:chgData name="Avigail Bass" userId="8f386a44cdf96ee6" providerId="LiveId" clId="{54DE4B53-D64F-4631-8554-F1D6937C151C}" dt="2026-02-12T16:50:36.598" v="395" actId="47"/>
        <pc:sldMkLst>
          <pc:docMk/>
          <pc:sldMk cId="3126222137" sldId="462"/>
        </pc:sldMkLst>
        <pc:picChg chg="add mod">
          <ac:chgData name="Avigail Bass" userId="8f386a44cdf96ee6" providerId="LiveId" clId="{54DE4B53-D64F-4631-8554-F1D6937C151C}" dt="2026-02-12T16:48:26.760" v="373" actId="1076"/>
          <ac:picMkLst>
            <pc:docMk/>
            <pc:sldMk cId="3126222137" sldId="462"/>
            <ac:picMk id="27" creationId="{270320A3-4D49-5A9F-D76A-44C110586297}"/>
          </ac:picMkLst>
        </pc:picChg>
      </pc:sldChg>
      <pc:sldChg chg="addSp modSp new del mod">
        <pc:chgData name="Avigail Bass" userId="8f386a44cdf96ee6" providerId="LiveId" clId="{54DE4B53-D64F-4631-8554-F1D6937C151C}" dt="2026-02-12T16:49:49.347" v="391" actId="47"/>
        <pc:sldMkLst>
          <pc:docMk/>
          <pc:sldMk cId="2294744112" sldId="463"/>
        </pc:sldMkLst>
        <pc:picChg chg="add mod">
          <ac:chgData name="Avigail Bass" userId="8f386a44cdf96ee6" providerId="LiveId" clId="{54DE4B53-D64F-4631-8554-F1D6937C151C}" dt="2026-02-12T16:48:30.145" v="374" actId="1076"/>
          <ac:picMkLst>
            <pc:docMk/>
            <pc:sldMk cId="2294744112" sldId="463"/>
            <ac:picMk id="25" creationId="{9373FB89-A80B-C96E-0E19-D7378AE7B744}"/>
          </ac:picMkLst>
        </pc:picChg>
      </pc:sldChg>
      <pc:sldChg chg="addSp modSp new mod modTransition">
        <pc:chgData name="Avigail Bass" userId="8f386a44cdf96ee6" providerId="LiveId" clId="{54DE4B53-D64F-4631-8554-F1D6937C151C}" dt="2026-02-12T17:37:28.242" v="439"/>
        <pc:sldMkLst>
          <pc:docMk/>
          <pc:sldMk cId="3575970156" sldId="464"/>
        </pc:sldMkLst>
        <pc:picChg chg="add mod">
          <ac:chgData name="Avigail Bass" userId="8f386a44cdf96ee6" providerId="LiveId" clId="{54DE4B53-D64F-4631-8554-F1D6937C151C}" dt="2026-02-12T16:48:37.470" v="375" actId="1076"/>
          <ac:picMkLst>
            <pc:docMk/>
            <pc:sldMk cId="3575970156" sldId="464"/>
            <ac:picMk id="23" creationId="{095A533A-25D1-3341-A49B-6D504D54098D}"/>
          </ac:picMkLst>
        </pc:picChg>
      </pc:sldChg>
      <pc:sldChg chg="addSp delSp modSp new mod modTransition">
        <pc:chgData name="Avigail Bass" userId="8f386a44cdf96ee6" providerId="LiveId" clId="{54DE4B53-D64F-4631-8554-F1D6937C151C}" dt="2026-02-12T17:37:28.242" v="439"/>
        <pc:sldMkLst>
          <pc:docMk/>
          <pc:sldMk cId="2027363679" sldId="465"/>
        </pc:sldMkLst>
        <pc:spChg chg="del">
          <ac:chgData name="Avigail Bass" userId="8f386a44cdf96ee6" providerId="LiveId" clId="{54DE4B53-D64F-4631-8554-F1D6937C151C}" dt="2026-02-12T16:44:05.447" v="317" actId="931"/>
          <ac:spMkLst>
            <pc:docMk/>
            <pc:sldMk cId="2027363679" sldId="465"/>
            <ac:spMk id="3" creationId="{F83214FB-FEDE-D54E-75D3-43A55D521F68}"/>
          </ac:spMkLst>
        </pc:spChg>
        <pc:picChg chg="add mod">
          <ac:chgData name="Avigail Bass" userId="8f386a44cdf96ee6" providerId="LiveId" clId="{54DE4B53-D64F-4631-8554-F1D6937C151C}" dt="2026-02-12T16:44:19.048" v="320" actId="1076"/>
          <ac:picMkLst>
            <pc:docMk/>
            <pc:sldMk cId="2027363679" sldId="465"/>
            <ac:picMk id="5" creationId="{2863873B-99DD-5BA0-EDF2-6ACE8C3FDE1F}"/>
          </ac:picMkLst>
        </pc:picChg>
      </pc:sldChg>
      <pc:sldChg chg="addSp modSp new mod modTransition">
        <pc:chgData name="Avigail Bass" userId="8f386a44cdf96ee6" providerId="LiveId" clId="{54DE4B53-D64F-4631-8554-F1D6937C151C}" dt="2026-02-12T17:37:28.242" v="439"/>
        <pc:sldMkLst>
          <pc:docMk/>
          <pc:sldMk cId="2263614928" sldId="466"/>
        </pc:sldMkLst>
        <pc:picChg chg="add mod">
          <ac:chgData name="Avigail Bass" userId="8f386a44cdf96ee6" providerId="LiveId" clId="{54DE4B53-D64F-4631-8554-F1D6937C151C}" dt="2026-02-12T16:48:43.390" v="376" actId="1076"/>
          <ac:picMkLst>
            <pc:docMk/>
            <pc:sldMk cId="2263614928" sldId="466"/>
            <ac:picMk id="21" creationId="{3C734535-C0C4-4248-7D08-C7C5B354D811}"/>
          </ac:picMkLst>
        </pc:picChg>
      </pc:sldChg>
      <pc:sldChg chg="addSp modSp new del mod">
        <pc:chgData name="Avigail Bass" userId="8f386a44cdf96ee6" providerId="LiveId" clId="{54DE4B53-D64F-4631-8554-F1D6937C151C}" dt="2026-02-12T16:49:55.829" v="392" actId="47"/>
        <pc:sldMkLst>
          <pc:docMk/>
          <pc:sldMk cId="1003340966" sldId="467"/>
        </pc:sldMkLst>
        <pc:picChg chg="add mod">
          <ac:chgData name="Avigail Bass" userId="8f386a44cdf96ee6" providerId="LiveId" clId="{54DE4B53-D64F-4631-8554-F1D6937C151C}" dt="2026-02-12T16:48:49.029" v="377" actId="1076"/>
          <ac:picMkLst>
            <pc:docMk/>
            <pc:sldMk cId="1003340966" sldId="467"/>
            <ac:picMk id="19" creationId="{51C84C72-4661-0D7E-9203-3E221D65B71D}"/>
          </ac:picMkLst>
        </pc:picChg>
      </pc:sldChg>
      <pc:sldChg chg="addSp modSp new mod modTransition">
        <pc:chgData name="Avigail Bass" userId="8f386a44cdf96ee6" providerId="LiveId" clId="{54DE4B53-D64F-4631-8554-F1D6937C151C}" dt="2026-02-12T17:37:28.242" v="439"/>
        <pc:sldMkLst>
          <pc:docMk/>
          <pc:sldMk cId="1867628257" sldId="468"/>
        </pc:sldMkLst>
        <pc:picChg chg="add mod">
          <ac:chgData name="Avigail Bass" userId="8f386a44cdf96ee6" providerId="LiveId" clId="{54DE4B53-D64F-4631-8554-F1D6937C151C}" dt="2026-02-12T16:48:55.054" v="378" actId="1076"/>
          <ac:picMkLst>
            <pc:docMk/>
            <pc:sldMk cId="1867628257" sldId="468"/>
            <ac:picMk id="17" creationId="{8A130E49-9189-7D42-A9DD-F479DFC27FCC}"/>
          </ac:picMkLst>
        </pc:picChg>
      </pc:sldChg>
      <pc:sldChg chg="addSp modSp new mod modTransition">
        <pc:chgData name="Avigail Bass" userId="8f386a44cdf96ee6" providerId="LiveId" clId="{54DE4B53-D64F-4631-8554-F1D6937C151C}" dt="2026-02-12T17:37:28.242" v="439"/>
        <pc:sldMkLst>
          <pc:docMk/>
          <pc:sldMk cId="2411057433" sldId="469"/>
        </pc:sldMkLst>
        <pc:picChg chg="add mod">
          <ac:chgData name="Avigail Bass" userId="8f386a44cdf96ee6" providerId="LiveId" clId="{54DE4B53-D64F-4631-8554-F1D6937C151C}" dt="2026-02-12T16:48:59.989" v="379" actId="1076"/>
          <ac:picMkLst>
            <pc:docMk/>
            <pc:sldMk cId="2411057433" sldId="469"/>
            <ac:picMk id="15" creationId="{9C989B0E-FC04-CC9E-7A00-96404E8EBD74}"/>
          </ac:picMkLst>
        </pc:picChg>
      </pc:sldChg>
      <pc:sldChg chg="addSp modSp new del mod">
        <pc:chgData name="Avigail Bass" userId="8f386a44cdf96ee6" providerId="LiveId" clId="{54DE4B53-D64F-4631-8554-F1D6937C151C}" dt="2026-02-12T16:50:15.539" v="393" actId="47"/>
        <pc:sldMkLst>
          <pc:docMk/>
          <pc:sldMk cId="3300016944" sldId="470"/>
        </pc:sldMkLst>
        <pc:picChg chg="add mod">
          <ac:chgData name="Avigail Bass" userId="8f386a44cdf96ee6" providerId="LiveId" clId="{54DE4B53-D64F-4631-8554-F1D6937C151C}" dt="2026-02-12T16:49:04.643" v="380" actId="1076"/>
          <ac:picMkLst>
            <pc:docMk/>
            <pc:sldMk cId="3300016944" sldId="470"/>
            <ac:picMk id="13" creationId="{974AD3D9-FDCD-61B2-145A-6B2EAA786B25}"/>
          </ac:picMkLst>
        </pc:picChg>
      </pc:sldChg>
      <pc:sldChg chg="addSp modSp new mod modTransition">
        <pc:chgData name="Avigail Bass" userId="8f386a44cdf96ee6" providerId="LiveId" clId="{54DE4B53-D64F-4631-8554-F1D6937C151C}" dt="2026-02-12T17:37:28.242" v="439"/>
        <pc:sldMkLst>
          <pc:docMk/>
          <pc:sldMk cId="458723648" sldId="471"/>
        </pc:sldMkLst>
        <pc:picChg chg="add mod">
          <ac:chgData name="Avigail Bass" userId="8f386a44cdf96ee6" providerId="LiveId" clId="{54DE4B53-D64F-4631-8554-F1D6937C151C}" dt="2026-02-12T16:49:09.370" v="381" actId="1076"/>
          <ac:picMkLst>
            <pc:docMk/>
            <pc:sldMk cId="458723648" sldId="471"/>
            <ac:picMk id="11" creationId="{D7340EC3-DF06-447F-C226-D4D1B485F869}"/>
          </ac:picMkLst>
        </pc:picChg>
      </pc:sldChg>
      <pc:sldChg chg="addSp modSp new mod modTransition">
        <pc:chgData name="Avigail Bass" userId="8f386a44cdf96ee6" providerId="LiveId" clId="{54DE4B53-D64F-4631-8554-F1D6937C151C}" dt="2026-02-12T17:37:28.242" v="439"/>
        <pc:sldMkLst>
          <pc:docMk/>
          <pc:sldMk cId="2068456539" sldId="472"/>
        </pc:sldMkLst>
        <pc:picChg chg="add mod">
          <ac:chgData name="Avigail Bass" userId="8f386a44cdf96ee6" providerId="LiveId" clId="{54DE4B53-D64F-4631-8554-F1D6937C151C}" dt="2026-02-12T16:49:12.760" v="382" actId="1076"/>
          <ac:picMkLst>
            <pc:docMk/>
            <pc:sldMk cId="2068456539" sldId="472"/>
            <ac:picMk id="9" creationId="{544E9609-E3A2-52C1-922E-826A6BE3C952}"/>
          </ac:picMkLst>
        </pc:picChg>
      </pc:sldChg>
      <pc:sldChg chg="addSp modSp new mod ord modTransition">
        <pc:chgData name="Avigail Bass" userId="8f386a44cdf96ee6" providerId="LiveId" clId="{54DE4B53-D64F-4631-8554-F1D6937C151C}" dt="2026-02-12T17:37:28.242" v="439"/>
        <pc:sldMkLst>
          <pc:docMk/>
          <pc:sldMk cId="2967168528" sldId="473"/>
        </pc:sldMkLst>
        <pc:picChg chg="add mod">
          <ac:chgData name="Avigail Bass" userId="8f386a44cdf96ee6" providerId="LiveId" clId="{54DE4B53-D64F-4631-8554-F1D6937C151C}" dt="2026-02-12T16:47:55.474" v="366" actId="1076"/>
          <ac:picMkLst>
            <pc:docMk/>
            <pc:sldMk cId="2967168528" sldId="473"/>
            <ac:picMk id="7" creationId="{3410A896-8B93-7B83-8505-A872D93EF08D}"/>
          </ac:picMkLst>
        </pc:picChg>
      </pc:sldChg>
      <pc:sldChg chg="addSp delSp modSp new mod modTransition">
        <pc:chgData name="Avigail Bass" userId="8f386a44cdf96ee6" providerId="LiveId" clId="{54DE4B53-D64F-4631-8554-F1D6937C151C}" dt="2026-02-12T17:37:28.242" v="439"/>
        <pc:sldMkLst>
          <pc:docMk/>
          <pc:sldMk cId="4254576583" sldId="474"/>
        </pc:sldMkLst>
        <pc:spChg chg="del">
          <ac:chgData name="Avigail Bass" userId="8f386a44cdf96ee6" providerId="LiveId" clId="{54DE4B53-D64F-4631-8554-F1D6937C151C}" dt="2026-02-12T17:23:16.868" v="400" actId="931"/>
          <ac:spMkLst>
            <pc:docMk/>
            <pc:sldMk cId="4254576583" sldId="474"/>
            <ac:spMk id="3" creationId="{24A58156-05F7-6D04-ADFC-A57C1B107CBA}"/>
          </ac:spMkLst>
        </pc:spChg>
        <pc:picChg chg="add mod">
          <ac:chgData name="Avigail Bass" userId="8f386a44cdf96ee6" providerId="LiveId" clId="{54DE4B53-D64F-4631-8554-F1D6937C151C}" dt="2026-02-12T17:23:29.406" v="403" actId="14100"/>
          <ac:picMkLst>
            <pc:docMk/>
            <pc:sldMk cId="4254576583" sldId="474"/>
            <ac:picMk id="5" creationId="{483CB200-A18D-38D2-2EA6-21F78EF5E83F}"/>
          </ac:picMkLst>
        </pc:picChg>
      </pc:sldChg>
      <pc:sldChg chg="addSp delSp modSp new mod modTransition">
        <pc:chgData name="Avigail Bass" userId="8f386a44cdf96ee6" providerId="LiveId" clId="{54DE4B53-D64F-4631-8554-F1D6937C151C}" dt="2026-02-12T17:37:28.242" v="439"/>
        <pc:sldMkLst>
          <pc:docMk/>
          <pc:sldMk cId="313429004" sldId="475"/>
        </pc:sldMkLst>
        <pc:spChg chg="del">
          <ac:chgData name="Avigail Bass" userId="8f386a44cdf96ee6" providerId="LiveId" clId="{54DE4B53-D64F-4631-8554-F1D6937C151C}" dt="2026-02-12T17:23:50.157" v="404" actId="931"/>
          <ac:spMkLst>
            <pc:docMk/>
            <pc:sldMk cId="313429004" sldId="475"/>
            <ac:spMk id="3" creationId="{9970ADF7-A373-2D1D-936B-395E9456DE88}"/>
          </ac:spMkLst>
        </pc:spChg>
        <pc:picChg chg="add mod">
          <ac:chgData name="Avigail Bass" userId="8f386a44cdf96ee6" providerId="LiveId" clId="{54DE4B53-D64F-4631-8554-F1D6937C151C}" dt="2026-02-12T17:24:04.567" v="407" actId="1076"/>
          <ac:picMkLst>
            <pc:docMk/>
            <pc:sldMk cId="313429004" sldId="475"/>
            <ac:picMk id="5" creationId="{6D17C988-4591-B1F6-A54F-C880B6A9230A}"/>
          </ac:picMkLst>
        </pc:picChg>
      </pc:sldChg>
      <pc:sldChg chg="addSp delSp modSp new mod modTransition">
        <pc:chgData name="Avigail Bass" userId="8f386a44cdf96ee6" providerId="LiveId" clId="{54DE4B53-D64F-4631-8554-F1D6937C151C}" dt="2026-02-12T17:37:28.242" v="439"/>
        <pc:sldMkLst>
          <pc:docMk/>
          <pc:sldMk cId="3337808710" sldId="476"/>
        </pc:sldMkLst>
        <pc:spChg chg="del">
          <ac:chgData name="Avigail Bass" userId="8f386a44cdf96ee6" providerId="LiveId" clId="{54DE4B53-D64F-4631-8554-F1D6937C151C}" dt="2026-02-12T17:26:29.269" v="413" actId="931"/>
          <ac:spMkLst>
            <pc:docMk/>
            <pc:sldMk cId="3337808710" sldId="476"/>
            <ac:spMk id="3" creationId="{C996DE93-B1C6-5326-AA12-D7F11A75DBBB}"/>
          </ac:spMkLst>
        </pc:spChg>
        <pc:picChg chg="add mod">
          <ac:chgData name="Avigail Bass" userId="8f386a44cdf96ee6" providerId="LiveId" clId="{54DE4B53-D64F-4631-8554-F1D6937C151C}" dt="2026-02-12T17:26:34.576" v="415" actId="14100"/>
          <ac:picMkLst>
            <pc:docMk/>
            <pc:sldMk cId="3337808710" sldId="476"/>
            <ac:picMk id="5" creationId="{2D2D0ACE-41C1-AD08-4E46-370170C23438}"/>
          </ac:picMkLst>
        </pc:picChg>
      </pc:sldChg>
      <pc:sldChg chg="addSp delSp modSp new mod modTransition">
        <pc:chgData name="Avigail Bass" userId="8f386a44cdf96ee6" providerId="LiveId" clId="{54DE4B53-D64F-4631-8554-F1D6937C151C}" dt="2026-02-12T17:37:28.242" v="439"/>
        <pc:sldMkLst>
          <pc:docMk/>
          <pc:sldMk cId="680954322" sldId="477"/>
        </pc:sldMkLst>
        <pc:spChg chg="del">
          <ac:chgData name="Avigail Bass" userId="8f386a44cdf96ee6" providerId="LiveId" clId="{54DE4B53-D64F-4631-8554-F1D6937C151C}" dt="2026-02-12T17:29:21.301" v="421" actId="931"/>
          <ac:spMkLst>
            <pc:docMk/>
            <pc:sldMk cId="680954322" sldId="477"/>
            <ac:spMk id="3" creationId="{6216859E-5EC1-5AA3-A552-85405FC1CA22}"/>
          </ac:spMkLst>
        </pc:spChg>
        <pc:picChg chg="add mod">
          <ac:chgData name="Avigail Bass" userId="8f386a44cdf96ee6" providerId="LiveId" clId="{54DE4B53-D64F-4631-8554-F1D6937C151C}" dt="2026-02-12T17:29:28.629" v="423" actId="14100"/>
          <ac:picMkLst>
            <pc:docMk/>
            <pc:sldMk cId="680954322" sldId="477"/>
            <ac:picMk id="5" creationId="{3A80D1BB-78DA-3028-BAE8-42E9948835A6}"/>
          </ac:picMkLst>
        </pc:picChg>
      </pc:sldChg>
      <pc:sldChg chg="addSp delSp modSp new mod modTransition">
        <pc:chgData name="Avigail Bass" userId="8f386a44cdf96ee6" providerId="LiveId" clId="{54DE4B53-D64F-4631-8554-F1D6937C151C}" dt="2026-02-12T17:37:28.242" v="439"/>
        <pc:sldMkLst>
          <pc:docMk/>
          <pc:sldMk cId="2830609737" sldId="478"/>
        </pc:sldMkLst>
        <pc:spChg chg="del">
          <ac:chgData name="Avigail Bass" userId="8f386a44cdf96ee6" providerId="LiveId" clId="{54DE4B53-D64F-4631-8554-F1D6937C151C}" dt="2026-02-12T17:30:19.824" v="425" actId="931"/>
          <ac:spMkLst>
            <pc:docMk/>
            <pc:sldMk cId="2830609737" sldId="478"/>
            <ac:spMk id="3" creationId="{7EE4868B-013C-6B58-09CA-1F4DCB47272D}"/>
          </ac:spMkLst>
        </pc:spChg>
        <pc:picChg chg="add mod">
          <ac:chgData name="Avigail Bass" userId="8f386a44cdf96ee6" providerId="LiveId" clId="{54DE4B53-D64F-4631-8554-F1D6937C151C}" dt="2026-02-12T17:30:25.826" v="427" actId="14100"/>
          <ac:picMkLst>
            <pc:docMk/>
            <pc:sldMk cId="2830609737" sldId="478"/>
            <ac:picMk id="5" creationId="{3A6F8E66-369C-EB0A-734D-CE226476A17C}"/>
          </ac:picMkLst>
        </pc:picChg>
      </pc:sldChg>
      <pc:sldMasterChg chg="modTransition modSldLayout">
        <pc:chgData name="Avigail Bass" userId="8f386a44cdf96ee6" providerId="LiveId" clId="{54DE4B53-D64F-4631-8554-F1D6937C151C}" dt="2026-02-12T17:37:28.242" v="439"/>
        <pc:sldMasterMkLst>
          <pc:docMk/>
          <pc:sldMasterMk cId="1701439431" sldId="2147483648"/>
        </pc:sldMasterMkLst>
        <pc:sldLayoutChg chg="modTransition">
          <pc:chgData name="Avigail Bass" userId="8f386a44cdf96ee6" providerId="LiveId" clId="{54DE4B53-D64F-4631-8554-F1D6937C151C}" dt="2026-02-12T17:37:28.242" v="439"/>
          <pc:sldLayoutMkLst>
            <pc:docMk/>
            <pc:sldMasterMk cId="1701439431" sldId="2147483648"/>
            <pc:sldLayoutMk cId="464637107" sldId="2147483649"/>
          </pc:sldLayoutMkLst>
        </pc:sldLayoutChg>
        <pc:sldLayoutChg chg="modTransition">
          <pc:chgData name="Avigail Bass" userId="8f386a44cdf96ee6" providerId="LiveId" clId="{54DE4B53-D64F-4631-8554-F1D6937C151C}" dt="2026-02-12T17:37:28.242" v="439"/>
          <pc:sldLayoutMkLst>
            <pc:docMk/>
            <pc:sldMasterMk cId="1701439431" sldId="2147483648"/>
            <pc:sldLayoutMk cId="1809796239" sldId="2147483650"/>
          </pc:sldLayoutMkLst>
        </pc:sldLayoutChg>
        <pc:sldLayoutChg chg="modTransition">
          <pc:chgData name="Avigail Bass" userId="8f386a44cdf96ee6" providerId="LiveId" clId="{54DE4B53-D64F-4631-8554-F1D6937C151C}" dt="2026-02-12T17:37:28.242" v="439"/>
          <pc:sldLayoutMkLst>
            <pc:docMk/>
            <pc:sldMasterMk cId="1701439431" sldId="2147483648"/>
            <pc:sldLayoutMk cId="1124411838" sldId="2147483651"/>
          </pc:sldLayoutMkLst>
        </pc:sldLayoutChg>
        <pc:sldLayoutChg chg="modTransition">
          <pc:chgData name="Avigail Bass" userId="8f386a44cdf96ee6" providerId="LiveId" clId="{54DE4B53-D64F-4631-8554-F1D6937C151C}" dt="2026-02-12T17:37:28.242" v="439"/>
          <pc:sldLayoutMkLst>
            <pc:docMk/>
            <pc:sldMasterMk cId="1701439431" sldId="2147483648"/>
            <pc:sldLayoutMk cId="1710195236" sldId="2147483652"/>
          </pc:sldLayoutMkLst>
        </pc:sldLayoutChg>
        <pc:sldLayoutChg chg="modTransition">
          <pc:chgData name="Avigail Bass" userId="8f386a44cdf96ee6" providerId="LiveId" clId="{54DE4B53-D64F-4631-8554-F1D6937C151C}" dt="2026-02-12T17:37:28.242" v="439"/>
          <pc:sldLayoutMkLst>
            <pc:docMk/>
            <pc:sldMasterMk cId="1701439431" sldId="2147483648"/>
            <pc:sldLayoutMk cId="1396250513" sldId="2147483653"/>
          </pc:sldLayoutMkLst>
        </pc:sldLayoutChg>
        <pc:sldLayoutChg chg="modTransition">
          <pc:chgData name="Avigail Bass" userId="8f386a44cdf96ee6" providerId="LiveId" clId="{54DE4B53-D64F-4631-8554-F1D6937C151C}" dt="2026-02-12T17:37:28.242" v="439"/>
          <pc:sldLayoutMkLst>
            <pc:docMk/>
            <pc:sldMasterMk cId="1701439431" sldId="2147483648"/>
            <pc:sldLayoutMk cId="1078226808" sldId="2147483654"/>
          </pc:sldLayoutMkLst>
        </pc:sldLayoutChg>
        <pc:sldLayoutChg chg="modTransition">
          <pc:chgData name="Avigail Bass" userId="8f386a44cdf96ee6" providerId="LiveId" clId="{54DE4B53-D64F-4631-8554-F1D6937C151C}" dt="2026-02-12T17:37:28.242" v="439"/>
          <pc:sldLayoutMkLst>
            <pc:docMk/>
            <pc:sldMasterMk cId="1701439431" sldId="2147483648"/>
            <pc:sldLayoutMk cId="2473029042" sldId="2147483655"/>
          </pc:sldLayoutMkLst>
        </pc:sldLayoutChg>
        <pc:sldLayoutChg chg="modTransition">
          <pc:chgData name="Avigail Bass" userId="8f386a44cdf96ee6" providerId="LiveId" clId="{54DE4B53-D64F-4631-8554-F1D6937C151C}" dt="2026-02-12T17:37:28.242" v="439"/>
          <pc:sldLayoutMkLst>
            <pc:docMk/>
            <pc:sldMasterMk cId="1701439431" sldId="2147483648"/>
            <pc:sldLayoutMk cId="1027213368" sldId="2147483656"/>
          </pc:sldLayoutMkLst>
        </pc:sldLayoutChg>
        <pc:sldLayoutChg chg="modTransition">
          <pc:chgData name="Avigail Bass" userId="8f386a44cdf96ee6" providerId="LiveId" clId="{54DE4B53-D64F-4631-8554-F1D6937C151C}" dt="2026-02-12T17:37:28.242" v="439"/>
          <pc:sldLayoutMkLst>
            <pc:docMk/>
            <pc:sldMasterMk cId="1701439431" sldId="2147483648"/>
            <pc:sldLayoutMk cId="2904800640" sldId="2147483657"/>
          </pc:sldLayoutMkLst>
        </pc:sldLayoutChg>
        <pc:sldLayoutChg chg="modTransition">
          <pc:chgData name="Avigail Bass" userId="8f386a44cdf96ee6" providerId="LiveId" clId="{54DE4B53-D64F-4631-8554-F1D6937C151C}" dt="2026-02-12T17:37:28.242" v="439"/>
          <pc:sldLayoutMkLst>
            <pc:docMk/>
            <pc:sldMasterMk cId="1701439431" sldId="2147483648"/>
            <pc:sldLayoutMk cId="1770393326" sldId="2147483658"/>
          </pc:sldLayoutMkLst>
        </pc:sldLayoutChg>
        <pc:sldLayoutChg chg="modTransition">
          <pc:chgData name="Avigail Bass" userId="8f386a44cdf96ee6" providerId="LiveId" clId="{54DE4B53-D64F-4631-8554-F1D6937C151C}" dt="2026-02-12T17:37:28.242" v="439"/>
          <pc:sldLayoutMkLst>
            <pc:docMk/>
            <pc:sldMasterMk cId="1701439431" sldId="2147483648"/>
            <pc:sldLayoutMk cId="1744498381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C7A2E-2057-3347-D5A6-C0C52E8846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86D520-2B35-C979-12B3-48FE116FE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4B716-7348-C6C4-3AB9-B89A1B51B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B90F-7B42-40F7-ABE5-7D882640A292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F0BE5-004D-34BE-BB49-34E6644E4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14581-EFEB-5B8C-5249-96ABAECB1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0A87-27E1-4586-8951-C70E3CE2E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37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03DA7-4975-630E-88D8-3710B96A3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9CFDE5-6EF0-7B03-C24F-2BBE2017F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6179C-35CE-1226-49A3-C219B65E7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B90F-7B42-40F7-ABE5-7D882640A292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005BD-98AF-A064-B438-40080F16F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7C4A0-11B3-A351-EF87-15FECD0F7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0A87-27E1-4586-8951-C70E3CE2E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393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0BCD44-BFC8-5F2D-A49B-7F56B433E5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7108DA-DAA8-E872-F38C-F24D4A22FA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53055-F39E-FA7D-8549-BBAD198F7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B90F-7B42-40F7-ABE5-7D882640A292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38B4E-1899-2048-0DD4-6AB25C4A1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E36ED-47F4-9E5F-1CDF-5F9167374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0A87-27E1-4586-8951-C70E3CE2E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98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320CA-E6A1-079F-4700-C2FAD0126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AF5AB-661F-0029-967C-52A0E0BB6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0958A-95ED-0BBC-169D-40FA4F482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B90F-7B42-40F7-ABE5-7D882640A292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FF59A-DA9A-F8AC-1396-99854309A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03A52-13DC-3735-0F63-F8DF8A035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0A87-27E1-4586-8951-C70E3CE2E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796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1401B-0D18-7876-FA9F-B83A3D11F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2CFF8-EEA9-265C-3A51-589B28538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4F8B0-8BCB-48C7-E25D-BA8278B02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B90F-7B42-40F7-ABE5-7D882640A292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1F0FF-39B5-6B98-59CE-149682922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7AD03-224F-3655-1589-7C26EA8C8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0A87-27E1-4586-8951-C70E3CE2E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11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068C2-77AA-0C68-31B7-209AD5661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E5BA0-AEAB-D580-1ACB-FD345B477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568D63-F0A5-9331-BD75-88632A1997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EFC604-0E7F-2831-464F-0A04BF8A9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B90F-7B42-40F7-ABE5-7D882640A292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E9B509-AF57-BCE7-36CB-53FA2BAF6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6F4F9F-F691-7E3C-702C-6139047F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0A87-27E1-4586-8951-C70E3CE2E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95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0BED6-1E0D-8BD4-54A3-7639697A8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1193B4-4D3C-E540-98F5-E9A9E38AA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F15C2C-139B-AAEF-FB2C-185B906A3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0E010E-6039-D81C-00CE-DC8B51E7E4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413DE6-7C06-2E71-4FA2-BE6A3C5180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BAEB8F-7333-4B73-7C4B-8BDE06DCA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B90F-7B42-40F7-ABE5-7D882640A292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91CE58-65C4-CEE4-EF39-B00CE04C7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78DE9E-1EDB-7DB9-0EE6-DED82981F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0A87-27E1-4586-8951-C70E3CE2E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50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FF925-3C7F-03F3-E793-DA0D55C42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C79580-8F7D-5731-F21E-5EBBEEEB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B90F-7B42-40F7-ABE5-7D882640A292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969248-0E3D-868A-E037-E2A2AD462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9BB49C-785F-1153-53E3-4358FDAC7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0A87-27E1-4586-8951-C70E3CE2E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226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FD7B0D-2DCC-A51C-46F9-9389C6DF7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B90F-7B42-40F7-ABE5-7D882640A292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FF3CBF-4A63-5DD0-E085-DD00710A2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CA8AC7-64BF-2CFC-DF65-C14AC2AE1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0A87-27E1-4586-8951-C70E3CE2E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029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4284-5092-3A07-2A37-DA30519A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3C278-9CB1-6D46-85D8-E9082BE43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54E319-C3D2-4F8B-4D97-B59A8BD97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35770-9D03-C297-41B7-E480380B8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B90F-7B42-40F7-ABE5-7D882640A292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4093E3-86E6-0224-C587-00E4DBD25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764673-4570-B193-4A11-F8A9FFD07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0A87-27E1-4586-8951-C70E3CE2E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13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6DE74-1EBD-AF9B-D305-7EBD57630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11A28D-B002-D3AF-316B-B318764AED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B1EDCA-AC4E-E319-A062-7A6192C345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1713AD-E55B-813A-5E13-844B482F2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B90F-7B42-40F7-ABE5-7D882640A292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76E0E-4C9A-553F-4D71-7C2F6FE76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10B08E-D79A-F710-9E6D-7BFF9B998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70A87-27E1-4586-8951-C70E3CE2E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800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96AF9D-8001-C211-E85A-B514D43CF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4E8B9-D25D-1C43-1AC0-262DC1DF0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37EE6-B433-9EB5-5357-8DDEF22A24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EEB90F-7B42-40F7-ABE5-7D882640A292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6B1C3-7847-2A91-632F-7B8D546F6C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2DF9C-950E-FF33-EC6A-4C887A4E2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E70A87-27E1-4586-8951-C70E3CE2E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39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logo&#10;&#10;AI-generated content may be incorrect.">
            <a:extLst>
              <a:ext uri="{FF2B5EF4-FFF2-40B4-BE49-F238E27FC236}">
                <a16:creationId xmlns:a16="http://schemas.microsoft.com/office/drawing/2014/main" id="{611CC3E4-A3D9-0F4B-EB24-72CA3B9E6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547" y="128410"/>
            <a:ext cx="2344501" cy="16576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1BC3C7-F9D9-2320-D2B8-6C2ED41D12BA}"/>
              </a:ext>
            </a:extLst>
          </p:cNvPr>
          <p:cNvSpPr txBox="1"/>
          <p:nvPr/>
        </p:nvSpPr>
        <p:spPr>
          <a:xfrm>
            <a:off x="1577589" y="1786034"/>
            <a:ext cx="87894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Evening of Innovation 5786</a:t>
            </a:r>
          </a:p>
        </p:txBody>
      </p:sp>
      <p:pic>
        <p:nvPicPr>
          <p:cNvPr id="4" name="Picture 3" descr="A logo for a science company&#10;&#10;AI-generated content may be incorrect.">
            <a:extLst>
              <a:ext uri="{FF2B5EF4-FFF2-40B4-BE49-F238E27FC236}">
                <a16:creationId xmlns:a16="http://schemas.microsoft.com/office/drawing/2014/main" id="{23CE441F-4F58-C1C9-2D75-DC596BAE1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674" y="6295412"/>
            <a:ext cx="1172251" cy="506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C72E49-6631-5E3D-28F4-A45C3D980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359" y="2555475"/>
            <a:ext cx="7243281" cy="368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07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0C472-A5C5-639C-BC24-FD415B98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2D0ACE-41C1-AD08-4E46-370170C23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37808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47F10-CCA8-3A84-248D-E5E1BF73B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6AD77-9186-8439-5DE4-61E65E127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7C58F-2E89-97E0-25F6-05E862DC2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4E58E1-36EB-D0C1-49B6-97F7EDE42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154DA-782F-335B-AFB0-B18691311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A3B53-CEF4-E56A-A8D2-34152518B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D9066-9960-7E97-37F3-333BB48D4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AB22C04-91D3-6DF4-1A9C-AD36681D8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93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2584E-19D2-237E-0BE1-5B0A14F22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80D1BB-78DA-3028-BAE8-42E9948835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80954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6DCFF-5889-579E-64F8-DC24AFEA4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6F8E66-369C-EB0A-734D-CE226476A1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30609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55C23-1BF4-9263-373B-32E44B1C4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6BBFE-0154-D0AB-8D81-98FAF453E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341BC-CE22-2250-5620-056B53419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CD291E5-948F-003A-BC1A-88EB94979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00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38E93-6C91-315F-15D6-23333ABF6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5D77E-93FE-ECC1-ABD5-8B679071B3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44A6A96-5D55-4E92-8AF1-2076D10C5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36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1D055-FBA0-2BE7-CD17-136C2A651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3AFF3-8B71-F206-9DA1-34F239ACA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7D8CD-D94B-F3CB-9A92-45D39A4EB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1224D53-ADFA-2756-3727-8DEEDD2D6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5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414EE-B808-2F50-138B-FE8B31EBA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90811-92BD-45CE-9AEB-26C9900D7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6A1D7-777A-68C4-BB4E-60DECED8E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415E38C-ED3A-E108-544F-E19E2809B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06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EFA62-0606-FEE8-9626-C60F2D613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0825C-5D83-EFF8-33D1-AE171EFDF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287A3-BFFF-92B3-489A-CCBD99BA0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19BA7DE-2847-0459-C650-52FB39742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89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DB4A6-2165-212A-AFE3-DF722222D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7662DBC-0C68-A7BA-5981-713DED6C825C}"/>
              </a:ext>
            </a:extLst>
          </p:cNvPr>
          <p:cNvSpPr txBox="1"/>
          <p:nvPr/>
        </p:nvSpPr>
        <p:spPr>
          <a:xfrm>
            <a:off x="509391" y="2367171"/>
            <a:ext cx="111732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Welcome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Innovation Workshop</a:t>
            </a:r>
          </a:p>
        </p:txBody>
      </p:sp>
      <p:pic>
        <p:nvPicPr>
          <p:cNvPr id="2" name="Picture 1" descr="A close-up of a logo&#10;&#10;AI-generated content may be incorrect.">
            <a:extLst>
              <a:ext uri="{FF2B5EF4-FFF2-40B4-BE49-F238E27FC236}">
                <a16:creationId xmlns:a16="http://schemas.microsoft.com/office/drawing/2014/main" id="{4146A615-BE9B-409B-DD47-6325460BE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370" y="5461347"/>
            <a:ext cx="1577259" cy="111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76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DDD9D-45C4-2B30-8043-95B8C0F16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50C36-9BB6-8164-39D7-38504E198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843A3-68E5-2113-0AD8-E0D4DB28B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2989D3A-EAF4-7007-15F7-2D374F41E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69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318B9-44D7-5B97-E5F9-44478937A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3CB200-A18D-38D2-2EA6-21F78EF5E8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192000"/>
          </a:xfrm>
        </p:spPr>
      </p:pic>
    </p:spTree>
    <p:extLst>
      <p:ext uri="{BB962C8B-B14F-4D97-AF65-F5344CB8AC3E}">
        <p14:creationId xmlns:p14="http://schemas.microsoft.com/office/powerpoint/2010/main" val="4254576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58F31-6D32-E215-6FD7-47064A64A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17C988-4591-B1F6-A54F-C880B6A923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515599" cy="10515599"/>
          </a:xfrm>
        </p:spPr>
      </p:pic>
    </p:spTree>
    <p:extLst>
      <p:ext uri="{BB962C8B-B14F-4D97-AF65-F5344CB8AC3E}">
        <p14:creationId xmlns:p14="http://schemas.microsoft.com/office/powerpoint/2010/main" val="313429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1B240-FFAC-E748-F842-B4AC55F5A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ADEA1-DCF8-1F3B-149D-851B89B9E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A470F-F643-CDAD-5170-E762F8C25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5ADA5D5-78D3-C09B-D869-68C6ABD0D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29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0AE4F-9A3D-E4BD-F83E-B17D47D27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C168E-CBF7-102E-1EDF-32EDFE2FE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4474B-6992-BBC8-2F9E-F4C998871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A0DAC1A-F4AC-CDE2-BE53-81E6D7822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37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81CC7-4B9D-1C9F-7852-3FAD35833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A0AD4EB-2DD3-1FCA-5BF7-25A95770EDEE}"/>
              </a:ext>
            </a:extLst>
          </p:cNvPr>
          <p:cNvSpPr txBox="1"/>
          <p:nvPr/>
        </p:nvSpPr>
        <p:spPr>
          <a:xfrm>
            <a:off x="656432" y="2274838"/>
            <a:ext cx="108791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Innovations for the Jewish Community and Identifying the Problem</a:t>
            </a:r>
          </a:p>
        </p:txBody>
      </p:sp>
      <p:pic>
        <p:nvPicPr>
          <p:cNvPr id="2" name="Picture 1" descr="A close-up of a logo&#10;&#10;AI-generated content may be incorrect.">
            <a:extLst>
              <a:ext uri="{FF2B5EF4-FFF2-40B4-BE49-F238E27FC236}">
                <a16:creationId xmlns:a16="http://schemas.microsoft.com/office/drawing/2014/main" id="{AC99D0FC-D6E5-63F8-F62C-160B82E88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370" y="5461347"/>
            <a:ext cx="1577259" cy="111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3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639CC-2010-054C-3611-F6379BA45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40BC48-E5FE-ACAB-23D9-C7F54F918D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186" y="1825625"/>
            <a:ext cx="2447627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98F6B9-285F-C2DA-A3E0-715E38089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74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6639F-7FBA-EB67-5629-5EB647710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BF063-C08A-5879-B6C9-3EB04628E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56D028-8FAB-C4D6-909B-DDCA3229F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67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F26DE-16F4-BB32-0E63-8BE227014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A2B17-30C5-3019-6C39-5B1AAF593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1EF289-DA34-A290-07FB-B256CC7E3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61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5AC87-823A-BEA8-7E44-841180B72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F6B94-89DA-3012-3D55-5261251E8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8D5724-A251-1F95-9D4C-6843B410E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761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9C7C7-6D4B-C095-D89B-D43049A2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A29DB-BF26-2184-1374-7BEEC7AF1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25EC481B-EAED-F86D-AF91-39C1665F8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17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86AE0-5310-A8E3-7F53-04C1C8526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E0C85A2-E763-BC0E-EB28-2AD75711B06E}"/>
              </a:ext>
            </a:extLst>
          </p:cNvPr>
          <p:cNvSpPr txBox="1"/>
          <p:nvPr/>
        </p:nvSpPr>
        <p:spPr>
          <a:xfrm>
            <a:off x="1150306" y="1817543"/>
            <a:ext cx="98913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Torah Perspectives on Innovation with Rabbi Yaakov Robinson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</a:b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 descr="A close-up of a logo&#10;&#10;AI-generated content may be incorrect.">
            <a:extLst>
              <a:ext uri="{FF2B5EF4-FFF2-40B4-BE49-F238E27FC236}">
                <a16:creationId xmlns:a16="http://schemas.microsoft.com/office/drawing/2014/main" id="{2D044DE0-6073-4FA9-B0C7-E4A9C540F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370" y="5461347"/>
            <a:ext cx="1577259" cy="111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89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B5FA4-6EF1-6036-6477-A75B19BAF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99A31-FB89-74C3-3AFC-33EFF7721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B5B54-9A62-27AA-CF9B-B64D0517A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C07D3C-97E0-799F-43FA-601E00F8F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52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4CBE8-FF14-5363-7154-0FAA00896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87C5C33-49C7-AC72-A99B-7B9D1F07E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30AE16AC-2D65-32FA-466B-6CDE98551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524" y="8731"/>
            <a:ext cx="5136951" cy="684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16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19D0B-89ED-7244-DF08-8F2905A4F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99825-8CB5-7293-BAB0-569559C16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A3415-1C65-85D6-616F-1893E9E51B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1E7374-032D-00D2-E950-17BC57BFA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19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BC4CF-EB8E-11C4-C03B-999746D48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F7B0BDA-9E7C-F63F-CC5E-31BEBEFCBFE3}"/>
              </a:ext>
            </a:extLst>
          </p:cNvPr>
          <p:cNvSpPr txBox="1"/>
          <p:nvPr/>
        </p:nvSpPr>
        <p:spPr>
          <a:xfrm>
            <a:off x="1062623" y="1678129"/>
            <a:ext cx="100667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Field Trip 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Beyond Design Studio</a:t>
            </a:r>
          </a:p>
        </p:txBody>
      </p:sp>
      <p:pic>
        <p:nvPicPr>
          <p:cNvPr id="2" name="Picture 1" descr="A close-up of a logo&#10;&#10;AI-generated content may be incorrect.">
            <a:extLst>
              <a:ext uri="{FF2B5EF4-FFF2-40B4-BE49-F238E27FC236}">
                <a16:creationId xmlns:a16="http://schemas.microsoft.com/office/drawing/2014/main" id="{27675B12-DBA6-3F84-A9AA-56C6B1B10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370" y="5461347"/>
            <a:ext cx="1577259" cy="111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00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F45E0-D896-83BD-9A07-A977DD2A3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75ACA-4455-169D-4999-A0E94F549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10A896-8B93-7B83-8505-A872D93EF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68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23B9C-AFB2-96F5-1B21-FEA227661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2D2D9-17C6-3204-C032-EDFC3D918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AC8A5E0-D86E-1E76-6F4F-BFD57A074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41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5D803-DB5F-D406-F35C-189FE17DB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3B791-F93B-2AA6-94AC-8667C6980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C047570-7732-51DE-5948-757E9C8BC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86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2E659-EEB7-3285-381C-A75F0742D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9A415E-3E12-A89E-7B79-94096F0B00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061" y="0"/>
            <a:ext cx="9163878" cy="6872909"/>
          </a:xfrm>
        </p:spPr>
      </p:pic>
    </p:spTree>
    <p:extLst>
      <p:ext uri="{BB962C8B-B14F-4D97-AF65-F5344CB8AC3E}">
        <p14:creationId xmlns:p14="http://schemas.microsoft.com/office/powerpoint/2010/main" val="2309666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44EC4-5DC6-BDDE-503E-1BF74A8FD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F0309-B819-824C-15FF-DCFB23256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22A479E-9D90-DC48-1B66-F7DD87BC4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25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9D0BF-0645-6939-BABE-858510258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A215A-D27D-4382-CD81-4F065E106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B9B89D0C-50F4-90B2-E9B9-4DCBE3BA5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067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C8AAB-58AB-9CFA-3507-6CB123554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D994D-3DE2-6B0E-FD4C-71ABFC8D6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95A533A-25D1-3341-A49B-6D504D540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70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26751-6FB6-208F-8234-2642F7BE6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93FC4-252A-83AE-F20F-72DD3E16E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C734535-C0C4-4248-7D08-C7C5B354D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14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C4FE9-5D8B-EC44-6780-39F718F49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8DE75-D81A-BADC-BAE7-151F0ED31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130E49-9189-7D42-A9DD-F479DFC27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628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63586-69A3-990B-7E81-40657CBAA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ABBC9-B903-FF80-EE15-BEB56E917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989B0E-FC04-CC9E-7A00-96404E8EB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57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DE91E-16BC-746D-C194-E91A3C5AF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96A4F-B47D-6479-2A99-F5A0F7DB5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340EC3-DF06-447F-C226-D4D1B485F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23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02078-4F28-267C-CD7E-9B4334DE8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5C36E-CECA-86BF-7082-DD29DCA85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4E9609-E3A2-52C1-922E-826A6BE3C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56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B4AF2-2C86-C926-A630-A2FC6AE10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8AF7266-3C38-FD7B-8487-29F4797364DC}"/>
              </a:ext>
            </a:extLst>
          </p:cNvPr>
          <p:cNvSpPr txBox="1"/>
          <p:nvPr/>
        </p:nvSpPr>
        <p:spPr>
          <a:xfrm>
            <a:off x="1150305" y="1966076"/>
            <a:ext cx="9891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Peer Collaboration and Communication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 descr="A close-up of a logo&#10;&#10;AI-generated content may be incorrect.">
            <a:extLst>
              <a:ext uri="{FF2B5EF4-FFF2-40B4-BE49-F238E27FC236}">
                <a16:creationId xmlns:a16="http://schemas.microsoft.com/office/drawing/2014/main" id="{30BDBB07-1AE2-4AAE-A672-1DD6C0DB24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370" y="5461347"/>
            <a:ext cx="1577259" cy="111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91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F9A28-C58A-9B29-B01F-4CCE2D7EE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398D0-D148-A957-FCB9-67E6ADD28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C2915-4573-1407-4C5A-1792DD179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4C27E8-1EF9-A7A9-F0EF-2718FBA11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75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A83C6-3734-A6BC-4D4B-D7ED01434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0C070-CABF-FA46-8E3A-CEECF54FD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168DD4-1AE8-B608-2F14-BAF78C0F0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21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1469A-7530-698E-0A07-8E7BF056A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9BB1F9-9D7F-778F-718F-DB2A5987C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596" y="8562"/>
            <a:ext cx="3852808" cy="6849438"/>
          </a:xfrm>
        </p:spPr>
      </p:pic>
    </p:spTree>
    <p:extLst>
      <p:ext uri="{BB962C8B-B14F-4D97-AF65-F5344CB8AC3E}">
        <p14:creationId xmlns:p14="http://schemas.microsoft.com/office/powerpoint/2010/main" val="2154376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88AD7-704E-B586-DDFF-6CF13A5A7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F275A-F3F5-9773-6510-3D71FD7A4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CD681-27FD-37E8-79C6-C200BEC36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867EACB3-D034-495A-ED90-62D11FE44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58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66186-9BE8-25D7-666F-D92FD124F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for a science company&#10;&#10;AI-generated content may be incorrect.">
            <a:extLst>
              <a:ext uri="{FF2B5EF4-FFF2-40B4-BE49-F238E27FC236}">
                <a16:creationId xmlns:a16="http://schemas.microsoft.com/office/drawing/2014/main" id="{AE602392-7C96-0C9C-431F-E3D8F7417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77" y="5962389"/>
            <a:ext cx="2072586" cy="895611"/>
          </a:xfrm>
          <a:prstGeom prst="rect">
            <a:avLst/>
          </a:prstGeom>
        </p:spPr>
      </p:pic>
      <p:pic>
        <p:nvPicPr>
          <p:cNvPr id="3" name="Picture 2" descr="A close-up of a logo&#10;&#10;AI-generated content may be incorrect.">
            <a:extLst>
              <a:ext uri="{FF2B5EF4-FFF2-40B4-BE49-F238E27FC236}">
                <a16:creationId xmlns:a16="http://schemas.microsoft.com/office/drawing/2014/main" id="{A53E5809-3813-3FDE-8193-F22DF812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659" y="734847"/>
            <a:ext cx="6082681" cy="430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65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extLst>
              <a:ext uri="{FF2B5EF4-FFF2-40B4-BE49-F238E27FC236}">
                <a16:creationId xmlns:a16="http://schemas.microsoft.com/office/drawing/2014/main" id="{C44DE96C-F029-4C9D-49E7-1D068BE07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58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298F2-D972-8B86-6B2B-1146D2CB0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2EED461E-00C8-D961-5009-74E98F61A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44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818C3-558D-F91C-DB77-0719694DB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6682FBB-04A9-C895-8FBE-991F6FFC0F30}"/>
              </a:ext>
            </a:extLst>
          </p:cNvPr>
          <p:cNvSpPr txBox="1"/>
          <p:nvPr/>
        </p:nvSpPr>
        <p:spPr>
          <a:xfrm>
            <a:off x="1536525" y="1708952"/>
            <a:ext cx="91189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Field Trip to Portal Innovations</a:t>
            </a:r>
          </a:p>
        </p:txBody>
      </p:sp>
      <p:pic>
        <p:nvPicPr>
          <p:cNvPr id="2" name="Picture 1" descr="A close-up of a logo&#10;&#10;AI-generated content may be incorrect.">
            <a:extLst>
              <a:ext uri="{FF2B5EF4-FFF2-40B4-BE49-F238E27FC236}">
                <a16:creationId xmlns:a16="http://schemas.microsoft.com/office/drawing/2014/main" id="{98615A64-BCA6-904F-7464-271C8C55C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370" y="5461347"/>
            <a:ext cx="1577259" cy="111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14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27EC-8FCD-05AC-A6AA-B997A3229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63873B-99DD-5BA0-EDF2-6ACE8C3FDE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27363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40</Words>
  <Application>Microsoft Office PowerPoint</Application>
  <PresentationFormat>Widescreen</PresentationFormat>
  <Paragraphs>9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Aptos</vt:lpstr>
      <vt:lpstr>Aptos Display</vt:lpstr>
      <vt:lpstr>Arial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Avigail Bass</dc:creator>
  <cp:lastModifiedBy>Avigail Bass</cp:lastModifiedBy>
  <cp:revision>1</cp:revision>
  <dcterms:created xsi:type="dcterms:W3CDTF">2026-02-12T03:06:01Z</dcterms:created>
  <dcterms:modified xsi:type="dcterms:W3CDTF">2026-02-12T17:41:55Z</dcterms:modified>
</cp:coreProperties>
</file>